
<file path=[Content_Types].xml><?xml version="1.0" encoding="utf-8"?>
<Types xmlns="http://schemas.openxmlformats.org/package/2006/content-types">
  <Default Extension="png" ContentType="image/png"/>
  <Default Extension="jpeg" ContentType="image/jpeg"/>
  <Default Extension="emf" ContentType="image/x-emf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handoutMasterIdLst>
    <p:handoutMasterId r:id="rId9"/>
  </p:handout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  <p:ext uri="{2D200454-40CA-4A62-9FC3-DE9A4176ACB9}">
      <p15:notes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Közepesen sötét stílus 2 – 1. jelölőszín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4995" autoAdjust="0"/>
    <p:restoredTop sz="94662" autoAdjust="0"/>
  </p:normalViewPr>
  <p:slideViewPr>
    <p:cSldViewPr snapToGrid="0">
      <p:cViewPr varScale="1">
        <p:scale>
          <a:sx n="63" d="100"/>
          <a:sy n="63" d="100"/>
        </p:scale>
        <p:origin x="804" y="64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notesViewPr>
    <p:cSldViewPr snapToGrid="0">
      <p:cViewPr varScale="1">
        <p:scale>
          <a:sx n="83" d="100"/>
          <a:sy n="83" d="100"/>
        </p:scale>
        <p:origin x="3852" y="96"/>
      </p:cViewPr>
      <p:guideLst/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heme" Target="theme/theme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viewProps" Target="viewProps.xml"/><Relationship Id="rId5" Type="http://schemas.openxmlformats.org/officeDocument/2006/relationships/slide" Target="slides/slide4.xml"/><Relationship Id="rId10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handoutMaster" Target="handoutMasters/handoutMaster1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Élőfej helye 1">
            <a:extLst>
              <a:ext uri="{FF2B5EF4-FFF2-40B4-BE49-F238E27FC236}">
                <a16:creationId xmlns:a16="http://schemas.microsoft.com/office/drawing/2014/main" id="{7A2ABFE6-9781-4052-9757-4CF45545200D}"/>
              </a:ext>
            </a:extLst>
          </p:cNvPr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hu-HU"/>
          </a:p>
        </p:txBody>
      </p:sp>
      <p:sp>
        <p:nvSpPr>
          <p:cNvPr id="3" name="Dátum helye 2">
            <a:extLst>
              <a:ext uri="{FF2B5EF4-FFF2-40B4-BE49-F238E27FC236}">
                <a16:creationId xmlns:a16="http://schemas.microsoft.com/office/drawing/2014/main" id="{A2EB0BB8-0B07-435E-B7D2-112E06E72ABF}"/>
              </a:ext>
            </a:extLst>
          </p:cNvPr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9A6A8C6E-6F99-45DC-B8D3-84159F9DC442}" type="datetimeFigureOut">
              <a:rPr lang="hu-HU" smtClean="0"/>
              <a:t>2026. 06. 01.</a:t>
            </a:fld>
            <a:endParaRPr lang="hu-HU"/>
          </a:p>
        </p:txBody>
      </p:sp>
      <p:sp>
        <p:nvSpPr>
          <p:cNvPr id="4" name="Élőláb helye 3">
            <a:extLst>
              <a:ext uri="{FF2B5EF4-FFF2-40B4-BE49-F238E27FC236}">
                <a16:creationId xmlns:a16="http://schemas.microsoft.com/office/drawing/2014/main" id="{A9BC71D8-263B-4567-A5FB-80FA41FC51A0}"/>
              </a:ext>
            </a:extLst>
          </p:cNvPr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hu-HU"/>
          </a:p>
        </p:txBody>
      </p:sp>
      <p:sp>
        <p:nvSpPr>
          <p:cNvPr id="5" name="Dia számának helye 4">
            <a:extLst>
              <a:ext uri="{FF2B5EF4-FFF2-40B4-BE49-F238E27FC236}">
                <a16:creationId xmlns:a16="http://schemas.microsoft.com/office/drawing/2014/main" id="{574CC122-F947-44A1-A192-77A93ACBD217}"/>
              </a:ext>
            </a:extLst>
          </p:cNvPr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70926804-775D-4ABB-9396-D3B4F283FE1A}" type="slidenum">
              <a:rPr lang="hu-HU" smtClean="0"/>
              <a:t>‹#›</a:t>
            </a:fld>
            <a:endParaRPr lang="hu-HU"/>
          </a:p>
        </p:txBody>
      </p:sp>
    </p:spTree>
    <p:extLst>
      <p:ext uri="{BB962C8B-B14F-4D97-AF65-F5344CB8AC3E}">
        <p14:creationId xmlns:p14="http://schemas.microsoft.com/office/powerpoint/2010/main" val="3693527347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Címdi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154955" y="1447800"/>
            <a:ext cx="8825658" cy="3329581"/>
          </a:xfrm>
        </p:spPr>
        <p:txBody>
          <a:bodyPr anchor="b"/>
          <a:lstStyle>
            <a:lvl1pPr>
              <a:defRPr sz="7200"/>
            </a:lvl1pPr>
          </a:lstStyle>
          <a:p>
            <a:r>
              <a:rPr lang="hu-HU"/>
              <a:t>Mintacím szerkesztése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154955" y="4777380"/>
            <a:ext cx="8825658" cy="861420"/>
          </a:xfrm>
        </p:spPr>
        <p:txBody>
          <a:bodyPr anchor="t"/>
          <a:lstStyle>
            <a:lvl1pPr marL="0" indent="0" algn="l">
              <a:buNone/>
              <a:defRPr cap="all">
                <a:solidFill>
                  <a:schemeClr val="bg2">
                    <a:lumMod val="40000"/>
                    <a:lumOff val="60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hu-HU"/>
              <a:t>Kattintson ide az alcím mintájának szerkesztéséhez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820CE91-36E2-49FD-ABE3-C61893B4BF7C}" type="datetimeFigureOut">
              <a:rPr lang="hu-HU" smtClean="0"/>
              <a:t>2026. 06. 01.</a:t>
            </a:fld>
            <a:endParaRPr lang="hu-H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u-H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11A777B-F6F7-4C82-B1A9-7FC0ADB10AFD}" type="slidenum">
              <a:rPr lang="hu-HU" smtClean="0"/>
              <a:t>‹#›</a:t>
            </a:fld>
            <a:endParaRPr lang="hu-HU"/>
          </a:p>
        </p:txBody>
      </p:sp>
    </p:spTree>
    <p:extLst>
      <p:ext uri="{BB962C8B-B14F-4D97-AF65-F5344CB8AC3E}">
        <p14:creationId xmlns:p14="http://schemas.microsoft.com/office/powerpoint/2010/main" val="309280934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Cím és tartalo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hu-HU"/>
              <a:t>Mintacím szerkesztése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hu-HU"/>
              <a:t>Mintaszöveg szerkesztése</a:t>
            </a:r>
          </a:p>
          <a:p>
            <a:pPr lvl="1"/>
            <a:r>
              <a:rPr lang="hu-HU"/>
              <a:t>Második szint</a:t>
            </a:r>
          </a:p>
          <a:p>
            <a:pPr lvl="2"/>
            <a:r>
              <a:rPr lang="hu-HU"/>
              <a:t>Harmadik szint</a:t>
            </a:r>
          </a:p>
          <a:p>
            <a:pPr lvl="3"/>
            <a:r>
              <a:rPr lang="hu-HU"/>
              <a:t>Negyedik szint</a:t>
            </a:r>
          </a:p>
          <a:p>
            <a:pPr lvl="4"/>
            <a:r>
              <a:rPr lang="hu-HU"/>
              <a:t>Ötödik szint</a:t>
            </a:r>
            <a:endParaRPr lang="en-US" dirty="0"/>
          </a:p>
        </p:txBody>
      </p:sp>
      <p:sp>
        <p:nvSpPr>
          <p:cNvPr id="7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820CE91-36E2-49FD-ABE3-C61893B4BF7C}" type="datetimeFigureOut">
              <a:rPr lang="hu-HU" smtClean="0"/>
              <a:t>2026. 06. 01.</a:t>
            </a:fld>
            <a:endParaRPr lang="hu-H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u-H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11A777B-F6F7-4C82-B1A9-7FC0ADB10AFD}" type="slidenum">
              <a:rPr lang="hu-HU" smtClean="0"/>
              <a:t>‹#›</a:t>
            </a:fld>
            <a:endParaRPr lang="hu-HU"/>
          </a:p>
        </p:txBody>
      </p:sp>
    </p:spTree>
    <p:extLst>
      <p:ext uri="{BB962C8B-B14F-4D97-AF65-F5344CB8AC3E}">
        <p14:creationId xmlns:p14="http://schemas.microsoft.com/office/powerpoint/2010/main" val="1109371074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zakaszfejléc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54956" y="2861733"/>
            <a:ext cx="8825657" cy="1915647"/>
          </a:xfrm>
        </p:spPr>
        <p:txBody>
          <a:bodyPr anchor="b"/>
          <a:lstStyle>
            <a:lvl1pPr algn="l">
              <a:defRPr sz="4000" b="0" cap="none"/>
            </a:lvl1pPr>
          </a:lstStyle>
          <a:p>
            <a:r>
              <a:rPr lang="hu-HU"/>
              <a:t>Mintacím szerkesztése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54955" y="4777381"/>
            <a:ext cx="8825658" cy="860400"/>
          </a:xfrm>
        </p:spPr>
        <p:txBody>
          <a:bodyPr anchor="t"/>
          <a:lstStyle>
            <a:lvl1pPr marL="0" indent="0" algn="l">
              <a:buNone/>
              <a:defRPr sz="2000" cap="all">
                <a:solidFill>
                  <a:schemeClr val="bg2">
                    <a:lumMod val="40000"/>
                    <a:lumOff val="6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hu-HU"/>
              <a:t>Mintaszöveg szerkesztése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820CE91-36E2-49FD-ABE3-C61893B4BF7C}" type="datetimeFigureOut">
              <a:rPr lang="hu-HU" smtClean="0"/>
              <a:t>2026. 06. 01.</a:t>
            </a:fld>
            <a:endParaRPr lang="hu-H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u-H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11A777B-F6F7-4C82-B1A9-7FC0ADB10AFD}" type="slidenum">
              <a:rPr lang="hu-HU" smtClean="0"/>
              <a:t>‹#›</a:t>
            </a:fld>
            <a:endParaRPr lang="hu-HU"/>
          </a:p>
        </p:txBody>
      </p:sp>
    </p:spTree>
    <p:extLst>
      <p:ext uri="{BB962C8B-B14F-4D97-AF65-F5344CB8AC3E}">
        <p14:creationId xmlns:p14="http://schemas.microsoft.com/office/powerpoint/2010/main" val="2299949764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2 tartalomrész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hu-HU"/>
              <a:t>Mintacím szerkesztése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103312" y="2060575"/>
            <a:ext cx="4396339" cy="4195763"/>
          </a:xfrm>
        </p:spPr>
        <p:txBody>
          <a:bodyPr>
            <a:normAutofit/>
          </a:bodyPr>
          <a:lstStyle>
            <a:lvl1pPr>
              <a:defRPr sz="1800"/>
            </a:lvl1pPr>
            <a:lvl2pPr>
              <a:defRPr sz="1600"/>
            </a:lvl2pPr>
            <a:lvl3pPr>
              <a:defRPr sz="1400"/>
            </a:lvl3pPr>
            <a:lvl4pPr>
              <a:defRPr sz="1200"/>
            </a:lvl4pPr>
            <a:lvl5pPr>
              <a:defRPr sz="1200"/>
            </a:lvl5pPr>
            <a:lvl6pPr>
              <a:defRPr sz="1200"/>
            </a:lvl6pPr>
            <a:lvl7pPr>
              <a:defRPr sz="1200"/>
            </a:lvl7pPr>
            <a:lvl8pPr>
              <a:defRPr sz="1200"/>
            </a:lvl8pPr>
            <a:lvl9pPr>
              <a:defRPr sz="1200"/>
            </a:lvl9pPr>
          </a:lstStyle>
          <a:p>
            <a:pPr lvl="0"/>
            <a:r>
              <a:rPr lang="hu-HU"/>
              <a:t>Mintaszöveg szerkesztése</a:t>
            </a:r>
          </a:p>
          <a:p>
            <a:pPr lvl="1"/>
            <a:r>
              <a:rPr lang="hu-HU"/>
              <a:t>Második szint</a:t>
            </a:r>
          </a:p>
          <a:p>
            <a:pPr lvl="2"/>
            <a:r>
              <a:rPr lang="hu-HU"/>
              <a:t>Harmadik szint</a:t>
            </a:r>
          </a:p>
          <a:p>
            <a:pPr lvl="3"/>
            <a:r>
              <a:rPr lang="hu-HU"/>
              <a:t>Negyedik szint</a:t>
            </a:r>
          </a:p>
          <a:p>
            <a:pPr lvl="4"/>
            <a:r>
              <a:rPr lang="hu-HU"/>
              <a:t>Ötödik szint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654493" y="2056092"/>
            <a:ext cx="4396341" cy="4200245"/>
          </a:xfrm>
        </p:spPr>
        <p:txBody>
          <a:bodyPr>
            <a:normAutofit/>
          </a:bodyPr>
          <a:lstStyle>
            <a:lvl1pPr>
              <a:defRPr sz="1800"/>
            </a:lvl1pPr>
            <a:lvl2pPr>
              <a:defRPr sz="1600"/>
            </a:lvl2pPr>
            <a:lvl3pPr>
              <a:defRPr sz="1400"/>
            </a:lvl3pPr>
            <a:lvl4pPr>
              <a:defRPr sz="1200"/>
            </a:lvl4pPr>
            <a:lvl5pPr>
              <a:defRPr sz="1200"/>
            </a:lvl5pPr>
            <a:lvl6pPr>
              <a:defRPr sz="1200"/>
            </a:lvl6pPr>
            <a:lvl7pPr>
              <a:defRPr sz="1200"/>
            </a:lvl7pPr>
            <a:lvl8pPr>
              <a:defRPr sz="1200"/>
            </a:lvl8pPr>
            <a:lvl9pPr>
              <a:defRPr sz="1200"/>
            </a:lvl9pPr>
          </a:lstStyle>
          <a:p>
            <a:pPr lvl="0"/>
            <a:r>
              <a:rPr lang="hu-HU"/>
              <a:t>Mintaszöveg szerkesztése</a:t>
            </a:r>
          </a:p>
          <a:p>
            <a:pPr lvl="1"/>
            <a:r>
              <a:rPr lang="hu-HU"/>
              <a:t>Második szint</a:t>
            </a:r>
          </a:p>
          <a:p>
            <a:pPr lvl="2"/>
            <a:r>
              <a:rPr lang="hu-HU"/>
              <a:t>Harmadik szint</a:t>
            </a:r>
          </a:p>
          <a:p>
            <a:pPr lvl="3"/>
            <a:r>
              <a:rPr lang="hu-HU"/>
              <a:t>Negyedik szint</a:t>
            </a:r>
          </a:p>
          <a:p>
            <a:pPr lvl="4"/>
            <a:r>
              <a:rPr lang="hu-HU"/>
              <a:t>Ötödik szint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820CE91-36E2-49FD-ABE3-C61893B4BF7C}" type="datetimeFigureOut">
              <a:rPr lang="hu-HU" smtClean="0"/>
              <a:t>2026. 06. 01.</a:t>
            </a:fld>
            <a:endParaRPr lang="hu-H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u-H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11A777B-F6F7-4C82-B1A9-7FC0ADB10AFD}" type="slidenum">
              <a:rPr lang="hu-HU" smtClean="0"/>
              <a:t>‹#›</a:t>
            </a:fld>
            <a:endParaRPr lang="hu-HU"/>
          </a:p>
        </p:txBody>
      </p:sp>
    </p:spTree>
    <p:extLst>
      <p:ext uri="{BB962C8B-B14F-4D97-AF65-F5344CB8AC3E}">
        <p14:creationId xmlns:p14="http://schemas.microsoft.com/office/powerpoint/2010/main" val="3538627518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Összehasonlítá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hu-HU"/>
              <a:t>Mintacím szerkesztése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03313" y="1905000"/>
            <a:ext cx="4396338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bg2">
                    <a:lumMod val="40000"/>
                    <a:lumOff val="60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hu-HU"/>
              <a:t>Mintaszöveg szerkesztése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103312" y="2514600"/>
            <a:ext cx="4396339" cy="3741738"/>
          </a:xfrm>
        </p:spPr>
        <p:txBody>
          <a:bodyPr>
            <a:normAutofit/>
          </a:bodyPr>
          <a:lstStyle>
            <a:lvl1pPr>
              <a:defRPr sz="1800"/>
            </a:lvl1pPr>
            <a:lvl2pPr>
              <a:defRPr sz="1600"/>
            </a:lvl2pPr>
            <a:lvl3pPr>
              <a:defRPr sz="1400"/>
            </a:lvl3pPr>
            <a:lvl4pPr>
              <a:defRPr sz="1200"/>
            </a:lvl4pPr>
            <a:lvl5pPr>
              <a:defRPr sz="1200"/>
            </a:lvl5pPr>
            <a:lvl6pPr>
              <a:defRPr sz="1200"/>
            </a:lvl6pPr>
            <a:lvl7pPr>
              <a:defRPr sz="1200"/>
            </a:lvl7pPr>
            <a:lvl8pPr>
              <a:defRPr sz="1200"/>
            </a:lvl8pPr>
            <a:lvl9pPr>
              <a:defRPr sz="1200"/>
            </a:lvl9pPr>
          </a:lstStyle>
          <a:p>
            <a:pPr lvl="0"/>
            <a:r>
              <a:rPr lang="hu-HU"/>
              <a:t>Mintaszöveg szerkesztése</a:t>
            </a:r>
          </a:p>
          <a:p>
            <a:pPr lvl="1"/>
            <a:r>
              <a:rPr lang="hu-HU"/>
              <a:t>Második szint</a:t>
            </a:r>
          </a:p>
          <a:p>
            <a:pPr lvl="2"/>
            <a:r>
              <a:rPr lang="hu-HU"/>
              <a:t>Harmadik szint</a:t>
            </a:r>
          </a:p>
          <a:p>
            <a:pPr lvl="3"/>
            <a:r>
              <a:rPr lang="hu-HU"/>
              <a:t>Negyedik szint</a:t>
            </a:r>
          </a:p>
          <a:p>
            <a:pPr lvl="4"/>
            <a:r>
              <a:rPr lang="hu-HU"/>
              <a:t>Ötödik szint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5654495" y="1905000"/>
            <a:ext cx="4396339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bg2">
                    <a:lumMod val="40000"/>
                    <a:lumOff val="60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hu-HU"/>
              <a:t>Mintaszöveg szerkesztése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5654495" y="2514600"/>
            <a:ext cx="4396339" cy="3741738"/>
          </a:xfrm>
        </p:spPr>
        <p:txBody>
          <a:bodyPr>
            <a:normAutofit/>
          </a:bodyPr>
          <a:lstStyle>
            <a:lvl1pPr>
              <a:defRPr sz="1800"/>
            </a:lvl1pPr>
            <a:lvl2pPr>
              <a:defRPr sz="1600"/>
            </a:lvl2pPr>
            <a:lvl3pPr>
              <a:defRPr sz="1400"/>
            </a:lvl3pPr>
            <a:lvl4pPr>
              <a:defRPr sz="1200"/>
            </a:lvl4pPr>
            <a:lvl5pPr>
              <a:defRPr sz="1200"/>
            </a:lvl5pPr>
            <a:lvl6pPr>
              <a:defRPr sz="1200"/>
            </a:lvl6pPr>
            <a:lvl7pPr>
              <a:defRPr sz="1200"/>
            </a:lvl7pPr>
            <a:lvl8pPr>
              <a:defRPr sz="1200"/>
            </a:lvl8pPr>
            <a:lvl9pPr>
              <a:defRPr sz="1200"/>
            </a:lvl9pPr>
          </a:lstStyle>
          <a:p>
            <a:pPr lvl="0"/>
            <a:r>
              <a:rPr lang="hu-HU"/>
              <a:t>Mintaszöveg szerkesztése</a:t>
            </a:r>
          </a:p>
          <a:p>
            <a:pPr lvl="1"/>
            <a:r>
              <a:rPr lang="hu-HU"/>
              <a:t>Második szint</a:t>
            </a:r>
          </a:p>
          <a:p>
            <a:pPr lvl="2"/>
            <a:r>
              <a:rPr lang="hu-HU"/>
              <a:t>Harmadik szint</a:t>
            </a:r>
          </a:p>
          <a:p>
            <a:pPr lvl="3"/>
            <a:r>
              <a:rPr lang="hu-HU"/>
              <a:t>Negyedik szint</a:t>
            </a:r>
          </a:p>
          <a:p>
            <a:pPr lvl="4"/>
            <a:r>
              <a:rPr lang="hu-HU"/>
              <a:t>Ötödik szint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820CE91-36E2-49FD-ABE3-C61893B4BF7C}" type="datetimeFigureOut">
              <a:rPr lang="hu-HU" smtClean="0"/>
              <a:t>2026. 06. 01.</a:t>
            </a:fld>
            <a:endParaRPr lang="hu-HU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u-HU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11A777B-F6F7-4C82-B1A9-7FC0ADB10AFD}" type="slidenum">
              <a:rPr lang="hu-HU" smtClean="0"/>
              <a:t>‹#›</a:t>
            </a:fld>
            <a:endParaRPr lang="hu-HU"/>
          </a:p>
        </p:txBody>
      </p:sp>
    </p:spTree>
    <p:extLst>
      <p:ext uri="{BB962C8B-B14F-4D97-AF65-F5344CB8AC3E}">
        <p14:creationId xmlns:p14="http://schemas.microsoft.com/office/powerpoint/2010/main" val="3612838456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Csak cí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hu-HU"/>
              <a:t>Mintacím szerkesztése</a:t>
            </a:r>
            <a:endParaRPr lang="en-US" dirty="0"/>
          </a:p>
        </p:txBody>
      </p:sp>
      <p:sp>
        <p:nvSpPr>
          <p:cNvPr id="7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820CE91-36E2-49FD-ABE3-C61893B4BF7C}" type="datetimeFigureOut">
              <a:rPr lang="hu-HU" smtClean="0"/>
              <a:t>2026. 06. 01.</a:t>
            </a:fld>
            <a:endParaRPr lang="hu-HU"/>
          </a:p>
        </p:txBody>
      </p:sp>
      <p:sp>
        <p:nvSpPr>
          <p:cNvPr id="5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u-HU"/>
          </a:p>
        </p:txBody>
      </p:sp>
      <p:sp>
        <p:nvSpPr>
          <p:cNvPr id="6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11A777B-F6F7-4C82-B1A9-7FC0ADB10AFD}" type="slidenum">
              <a:rPr lang="hu-HU" smtClean="0"/>
              <a:t>‹#›</a:t>
            </a:fld>
            <a:endParaRPr lang="hu-HU"/>
          </a:p>
        </p:txBody>
      </p:sp>
    </p:spTree>
    <p:extLst>
      <p:ext uri="{BB962C8B-B14F-4D97-AF65-F5344CB8AC3E}">
        <p14:creationId xmlns:p14="http://schemas.microsoft.com/office/powerpoint/2010/main" val="1383715962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Üre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820CE91-36E2-49FD-ABE3-C61893B4BF7C}" type="datetimeFigureOut">
              <a:rPr lang="hu-HU" smtClean="0"/>
              <a:t>2026. 06. 01.</a:t>
            </a:fld>
            <a:endParaRPr lang="hu-HU"/>
          </a:p>
        </p:txBody>
      </p:sp>
      <p:sp>
        <p:nvSpPr>
          <p:cNvPr id="5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u-HU"/>
          </a:p>
        </p:txBody>
      </p:sp>
      <p:sp>
        <p:nvSpPr>
          <p:cNvPr id="6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11A777B-F6F7-4C82-B1A9-7FC0ADB10AFD}" type="slidenum">
              <a:rPr lang="hu-HU" smtClean="0"/>
              <a:t>‹#›</a:t>
            </a:fld>
            <a:endParaRPr lang="hu-HU"/>
          </a:p>
        </p:txBody>
      </p:sp>
    </p:spTree>
    <p:extLst>
      <p:ext uri="{BB962C8B-B14F-4D97-AF65-F5344CB8AC3E}">
        <p14:creationId xmlns:p14="http://schemas.microsoft.com/office/powerpoint/2010/main" val="4138801707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Tartalomrész képaláíráss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54953" y="1447800"/>
            <a:ext cx="3401064" cy="1447800"/>
          </a:xfrm>
        </p:spPr>
        <p:txBody>
          <a:bodyPr anchor="b"/>
          <a:lstStyle>
            <a:lvl1pPr algn="l">
              <a:defRPr sz="2400" b="0"/>
            </a:lvl1pPr>
          </a:lstStyle>
          <a:p>
            <a:r>
              <a:rPr lang="hu-HU"/>
              <a:t>Mintacím szerkesztése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784616" y="1447800"/>
            <a:ext cx="5195997" cy="4572000"/>
          </a:xfrm>
        </p:spPr>
        <p:txBody>
          <a:bodyPr anchor="ctr">
            <a:normAutofit/>
          </a:bodyPr>
          <a:lstStyle>
            <a:lvl1pPr>
              <a:defRPr sz="2000"/>
            </a:lvl1pPr>
            <a:lvl2pPr>
              <a:defRPr sz="1800"/>
            </a:lvl2pPr>
            <a:lvl3pPr>
              <a:defRPr sz="1600"/>
            </a:lvl3pPr>
            <a:lvl4pPr>
              <a:defRPr sz="1400"/>
            </a:lvl4pPr>
            <a:lvl5pPr>
              <a:defRPr sz="1400"/>
            </a:lvl5pPr>
            <a:lvl6pPr>
              <a:defRPr sz="1400"/>
            </a:lvl6pPr>
            <a:lvl7pPr>
              <a:defRPr sz="1400"/>
            </a:lvl7pPr>
            <a:lvl8pPr>
              <a:defRPr sz="1400"/>
            </a:lvl8pPr>
            <a:lvl9pPr>
              <a:defRPr sz="1400"/>
            </a:lvl9pPr>
          </a:lstStyle>
          <a:p>
            <a:pPr lvl="0"/>
            <a:r>
              <a:rPr lang="hu-HU"/>
              <a:t>Mintaszöveg szerkesztése</a:t>
            </a:r>
          </a:p>
          <a:p>
            <a:pPr lvl="1"/>
            <a:r>
              <a:rPr lang="hu-HU"/>
              <a:t>Második szint</a:t>
            </a:r>
          </a:p>
          <a:p>
            <a:pPr lvl="2"/>
            <a:r>
              <a:rPr lang="hu-HU"/>
              <a:t>Harmadik szint</a:t>
            </a:r>
          </a:p>
          <a:p>
            <a:pPr lvl="3"/>
            <a:r>
              <a:rPr lang="hu-HU"/>
              <a:t>Negyedik szint</a:t>
            </a:r>
          </a:p>
          <a:p>
            <a:pPr lvl="4"/>
            <a:r>
              <a:rPr lang="hu-HU"/>
              <a:t>Ötödik szint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154953" y="3129280"/>
            <a:ext cx="3401063" cy="2895599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hu-HU"/>
              <a:t>Mintaszöveg szerkesztése</a:t>
            </a:r>
          </a:p>
        </p:txBody>
      </p:sp>
      <p:sp>
        <p:nvSpPr>
          <p:cNvPr id="7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820CE91-36E2-49FD-ABE3-C61893B4BF7C}" type="datetimeFigureOut">
              <a:rPr lang="hu-HU" smtClean="0"/>
              <a:t>2026. 06. 01.</a:t>
            </a:fld>
            <a:endParaRPr lang="hu-HU"/>
          </a:p>
        </p:txBody>
      </p:sp>
      <p:sp>
        <p:nvSpPr>
          <p:cNvPr id="5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u-HU"/>
          </a:p>
        </p:txBody>
      </p:sp>
      <p:sp>
        <p:nvSpPr>
          <p:cNvPr id="6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11A777B-F6F7-4C82-B1A9-7FC0ADB10AFD}" type="slidenum">
              <a:rPr lang="hu-HU" smtClean="0"/>
              <a:t>‹#›</a:t>
            </a:fld>
            <a:endParaRPr lang="hu-HU"/>
          </a:p>
        </p:txBody>
      </p:sp>
    </p:spTree>
    <p:extLst>
      <p:ext uri="{BB962C8B-B14F-4D97-AF65-F5344CB8AC3E}">
        <p14:creationId xmlns:p14="http://schemas.microsoft.com/office/powerpoint/2010/main" val="4047388375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Kép képaláíráss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53907" y="1854192"/>
            <a:ext cx="5092906" cy="1574808"/>
          </a:xfrm>
        </p:spPr>
        <p:txBody>
          <a:bodyPr anchor="b">
            <a:normAutofit/>
          </a:bodyPr>
          <a:lstStyle>
            <a:lvl1pPr algn="l">
              <a:defRPr sz="3600" b="0"/>
            </a:lvl1pPr>
          </a:lstStyle>
          <a:p>
            <a:r>
              <a:rPr lang="hu-HU"/>
              <a:t>Mintacím szerkesztése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6949546" y="1143000"/>
            <a:ext cx="3200400" cy="4572000"/>
          </a:xfrm>
          <a:prstGeom prst="roundRect">
            <a:avLst>
              <a:gd name="adj" fmla="val 1858"/>
            </a:avLst>
          </a:prstGeom>
          <a:effectLst>
            <a:outerShdw blurRad="50800" dist="50800" dir="5400000" algn="tl" rotWithShape="0">
              <a:srgbClr val="000000">
                <a:alpha val="43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hu-HU"/>
              <a:t>Kép beszúrásához kattintson az ikonra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154954" y="3657600"/>
            <a:ext cx="5084979" cy="1371600"/>
          </a:xfrm>
        </p:spPr>
        <p:txBody>
          <a:bodyPr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hu-HU"/>
              <a:t>Mintaszöveg szerkesztése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820CE91-36E2-49FD-ABE3-C61893B4BF7C}" type="datetimeFigureOut">
              <a:rPr lang="hu-HU" smtClean="0"/>
              <a:t>2026. 06. 01.</a:t>
            </a:fld>
            <a:endParaRPr lang="hu-H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u-H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11A777B-F6F7-4C82-B1A9-7FC0ADB10AFD}" type="slidenum">
              <a:rPr lang="hu-HU" smtClean="0"/>
              <a:t>‹#›</a:t>
            </a:fld>
            <a:endParaRPr lang="hu-HU"/>
          </a:p>
        </p:txBody>
      </p:sp>
    </p:spTree>
    <p:extLst>
      <p:ext uri="{BB962C8B-B14F-4D97-AF65-F5344CB8AC3E}">
        <p14:creationId xmlns:p14="http://schemas.microsoft.com/office/powerpoint/2010/main" val="112071725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Panorámakép képaláíráss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54956" y="4800587"/>
            <a:ext cx="8825657" cy="566738"/>
          </a:xfrm>
        </p:spPr>
        <p:txBody>
          <a:bodyPr anchor="b">
            <a:normAutofit/>
          </a:bodyPr>
          <a:lstStyle>
            <a:lvl1pPr algn="l">
              <a:defRPr sz="2400" b="0"/>
            </a:lvl1pPr>
          </a:lstStyle>
          <a:p>
            <a:r>
              <a:rPr lang="hu-HU"/>
              <a:t>Mintacím szerkesztése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1154955" y="685800"/>
            <a:ext cx="8825658" cy="3640666"/>
          </a:xfrm>
          <a:prstGeom prst="roundRect">
            <a:avLst>
              <a:gd name="adj" fmla="val 1858"/>
            </a:avLst>
          </a:prstGeom>
          <a:effectLst>
            <a:outerShdw blurRad="50800" dist="50800" dir="5400000" algn="tl" rotWithShape="0">
              <a:srgbClr val="000000">
                <a:alpha val="43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hu-HU"/>
              <a:t>Kép beszúrásához kattintson az ikonra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154956" y="5367325"/>
            <a:ext cx="8825656" cy="493712"/>
          </a:xfrm>
        </p:spPr>
        <p:txBody>
          <a:bodyPr>
            <a:normAutofit/>
          </a:bodyPr>
          <a:lstStyle>
            <a:lvl1pPr marL="0" indent="0">
              <a:buNone/>
              <a:defRPr sz="12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hu-HU"/>
              <a:t>Mintaszöveg szerkesztése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820CE91-36E2-49FD-ABE3-C61893B4BF7C}" type="datetimeFigureOut">
              <a:rPr lang="hu-HU" smtClean="0"/>
              <a:t>2026. 06. 01.</a:t>
            </a:fld>
            <a:endParaRPr lang="hu-H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u-H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11A777B-F6F7-4C82-B1A9-7FC0ADB10AFD}" type="slidenum">
              <a:rPr lang="hu-HU" smtClean="0"/>
              <a:t>‹#›</a:t>
            </a:fld>
            <a:endParaRPr lang="hu-HU"/>
          </a:p>
        </p:txBody>
      </p:sp>
    </p:spTree>
    <p:extLst>
      <p:ext uri="{BB962C8B-B14F-4D97-AF65-F5344CB8AC3E}">
        <p14:creationId xmlns:p14="http://schemas.microsoft.com/office/powerpoint/2010/main" val="1693934245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Cím és képaláírá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54954" y="1447800"/>
            <a:ext cx="8825659" cy="1981200"/>
          </a:xfrm>
        </p:spPr>
        <p:txBody>
          <a:bodyPr/>
          <a:lstStyle>
            <a:lvl1pPr>
              <a:defRPr sz="4800"/>
            </a:lvl1pPr>
          </a:lstStyle>
          <a:p>
            <a:r>
              <a:rPr lang="hu-HU"/>
              <a:t>Mintacím szerkesztése</a:t>
            </a:r>
            <a:endParaRPr lang="en-US" dirty="0"/>
          </a:p>
        </p:txBody>
      </p:sp>
      <p:sp>
        <p:nvSpPr>
          <p:cNvPr id="8" name="Text Placeholder 3"/>
          <p:cNvSpPr>
            <a:spLocks noGrp="1"/>
          </p:cNvSpPr>
          <p:nvPr>
            <p:ph type="body" sz="half" idx="2"/>
          </p:nvPr>
        </p:nvSpPr>
        <p:spPr>
          <a:xfrm>
            <a:off x="1154954" y="3657600"/>
            <a:ext cx="8825659" cy="2362200"/>
          </a:xfrm>
        </p:spPr>
        <p:txBody>
          <a:bodyPr anchor="ctr">
            <a:normAutofit/>
          </a:bodyPr>
          <a:lstStyle>
            <a:lvl1pPr marL="0" indent="0">
              <a:buNone/>
              <a:defRPr sz="18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hu-HU"/>
              <a:t>Mintaszöveg szerkesztése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820CE91-36E2-49FD-ABE3-C61893B4BF7C}" type="datetimeFigureOut">
              <a:rPr lang="hu-HU" smtClean="0"/>
              <a:t>2026. 06. 01.</a:t>
            </a:fld>
            <a:endParaRPr lang="hu-H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u-H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11A777B-F6F7-4C82-B1A9-7FC0ADB10AFD}" type="slidenum">
              <a:rPr lang="hu-HU" smtClean="0"/>
              <a:t>‹#›</a:t>
            </a:fld>
            <a:endParaRPr lang="hu-HU"/>
          </a:p>
        </p:txBody>
      </p:sp>
    </p:spTree>
    <p:extLst>
      <p:ext uri="{BB962C8B-B14F-4D97-AF65-F5344CB8AC3E}">
        <p14:creationId xmlns:p14="http://schemas.microsoft.com/office/powerpoint/2010/main" val="4270627195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Idézet képaláíráss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574801" y="1447800"/>
            <a:ext cx="7999315" cy="2323374"/>
          </a:xfrm>
        </p:spPr>
        <p:txBody>
          <a:bodyPr/>
          <a:lstStyle>
            <a:lvl1pPr>
              <a:defRPr sz="4800"/>
            </a:lvl1pPr>
          </a:lstStyle>
          <a:p>
            <a:r>
              <a:rPr lang="hu-HU"/>
              <a:t>Mintacím szerkesztése</a:t>
            </a:r>
            <a:endParaRPr lang="en-US" dirty="0"/>
          </a:p>
        </p:txBody>
      </p:sp>
      <p:sp>
        <p:nvSpPr>
          <p:cNvPr id="11" name="Text Placeholder 3"/>
          <p:cNvSpPr>
            <a:spLocks noGrp="1"/>
          </p:cNvSpPr>
          <p:nvPr>
            <p:ph type="body" sz="half" idx="14"/>
          </p:nvPr>
        </p:nvSpPr>
        <p:spPr>
          <a:xfrm>
            <a:off x="1930400" y="3771174"/>
            <a:ext cx="7279649" cy="342174"/>
          </a:xfrm>
        </p:spPr>
        <p:txBody>
          <a:bodyPr vert="horz" lIns="91440" tIns="45720" rIns="91440" bIns="45720" rtlCol="0" anchor="t">
            <a:normAutofit/>
          </a:bodyPr>
          <a:lstStyle>
            <a:lvl1pPr marL="0" indent="0">
              <a:buNone/>
              <a:defRPr lang="en-US" sz="1400" b="0" i="0" kern="1200" cap="small" dirty="0">
                <a:solidFill>
                  <a:schemeClr val="bg2">
                    <a:lumMod val="40000"/>
                    <a:lumOff val="60000"/>
                  </a:schemeClr>
                </a:solidFill>
                <a:latin typeface="+mj-lt"/>
                <a:ea typeface="+mj-ea"/>
                <a:cs typeface="+mj-cs"/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marL="0" lvl="0" indent="0">
              <a:buNone/>
            </a:pPr>
            <a:r>
              <a:rPr lang="hu-HU"/>
              <a:t>Mintaszöveg szerkesztése</a:t>
            </a:r>
          </a:p>
        </p:txBody>
      </p:sp>
      <p:sp>
        <p:nvSpPr>
          <p:cNvPr id="10" name="Text Placeholder 3"/>
          <p:cNvSpPr>
            <a:spLocks noGrp="1"/>
          </p:cNvSpPr>
          <p:nvPr>
            <p:ph type="body" sz="half" idx="2"/>
          </p:nvPr>
        </p:nvSpPr>
        <p:spPr>
          <a:xfrm>
            <a:off x="1154954" y="4350657"/>
            <a:ext cx="8825659" cy="1676400"/>
          </a:xfrm>
        </p:spPr>
        <p:txBody>
          <a:bodyPr anchor="ctr">
            <a:normAutofit/>
          </a:bodyPr>
          <a:lstStyle>
            <a:lvl1pPr marL="0" indent="0">
              <a:buNone/>
              <a:defRPr sz="18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hu-HU"/>
              <a:t>Mintaszöveg szerkesztése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820CE91-36E2-49FD-ABE3-C61893B4BF7C}" type="datetimeFigureOut">
              <a:rPr lang="hu-HU" smtClean="0"/>
              <a:t>2026. 06. 01.</a:t>
            </a:fld>
            <a:endParaRPr lang="hu-H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u-H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11A777B-F6F7-4C82-B1A9-7FC0ADB10AFD}" type="slidenum">
              <a:rPr lang="hu-HU" smtClean="0"/>
              <a:t>‹#›</a:t>
            </a:fld>
            <a:endParaRPr lang="hu-HU"/>
          </a:p>
        </p:txBody>
      </p:sp>
      <p:sp>
        <p:nvSpPr>
          <p:cNvPr id="12" name="TextBox 11"/>
          <p:cNvSpPr txBox="1"/>
          <p:nvPr/>
        </p:nvSpPr>
        <p:spPr>
          <a:xfrm>
            <a:off x="898295" y="971253"/>
            <a:ext cx="801912" cy="196977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en-US"/>
            </a:defPPr>
            <a:lvl1pPr algn="r">
              <a:defRPr sz="12200" b="0" i="0">
                <a:solidFill>
                  <a:schemeClr val="bg2">
                    <a:lumMod val="40000"/>
                    <a:lumOff val="60000"/>
                  </a:schemeClr>
                </a:solidFill>
                <a:latin typeface="Arial"/>
                <a:ea typeface="+mj-ea"/>
                <a:cs typeface="+mj-cs"/>
              </a:defRPr>
            </a:lvl1pPr>
          </a:lstStyle>
          <a:p>
            <a:pPr lvl="0"/>
            <a:r>
              <a:rPr lang="en-US" dirty="0"/>
              <a:t>“</a:t>
            </a:r>
          </a:p>
        </p:txBody>
      </p:sp>
      <p:sp>
        <p:nvSpPr>
          <p:cNvPr id="15" name="TextBox 14"/>
          <p:cNvSpPr txBox="1"/>
          <p:nvPr/>
        </p:nvSpPr>
        <p:spPr>
          <a:xfrm>
            <a:off x="9330490" y="2613787"/>
            <a:ext cx="801912" cy="196977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en-US"/>
            </a:defPPr>
            <a:lvl1pPr algn="r">
              <a:defRPr sz="12200" b="0" i="0">
                <a:solidFill>
                  <a:schemeClr val="bg2">
                    <a:lumMod val="40000"/>
                    <a:lumOff val="60000"/>
                  </a:schemeClr>
                </a:solidFill>
                <a:latin typeface="Arial"/>
                <a:ea typeface="+mj-ea"/>
                <a:cs typeface="+mj-cs"/>
              </a:defRPr>
            </a:lvl1pPr>
          </a:lstStyle>
          <a:p>
            <a:pPr lvl="0"/>
            <a:r>
              <a:rPr lang="en-US" dirty="0"/>
              <a:t>”</a:t>
            </a:r>
          </a:p>
        </p:txBody>
      </p:sp>
    </p:spTree>
    <p:extLst>
      <p:ext uri="{BB962C8B-B14F-4D97-AF65-F5344CB8AC3E}">
        <p14:creationId xmlns:p14="http://schemas.microsoft.com/office/powerpoint/2010/main" val="711568706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Névkárty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54954" y="3124201"/>
            <a:ext cx="8825660" cy="1653180"/>
          </a:xfrm>
        </p:spPr>
        <p:txBody>
          <a:bodyPr anchor="b"/>
          <a:lstStyle>
            <a:lvl1pPr algn="l">
              <a:defRPr sz="4000" b="0" cap="none"/>
            </a:lvl1pPr>
          </a:lstStyle>
          <a:p>
            <a:r>
              <a:rPr lang="hu-HU"/>
              <a:t>Mintacím szerkesztése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54954" y="4777381"/>
            <a:ext cx="8825659" cy="860400"/>
          </a:xfrm>
        </p:spPr>
        <p:txBody>
          <a:bodyPr anchor="t"/>
          <a:lstStyle>
            <a:lvl1pPr marL="0" indent="0" algn="l">
              <a:buNone/>
              <a:defRPr sz="2000" cap="none">
                <a:solidFill>
                  <a:schemeClr val="bg2">
                    <a:lumMod val="40000"/>
                    <a:lumOff val="6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hu-HU"/>
              <a:t>Mintaszöveg szerkesztése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820CE91-36E2-49FD-ABE3-C61893B4BF7C}" type="datetimeFigureOut">
              <a:rPr lang="hu-HU" smtClean="0"/>
              <a:t>2026. 06. 01.</a:t>
            </a:fld>
            <a:endParaRPr lang="hu-H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u-H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11A777B-F6F7-4C82-B1A9-7FC0ADB10AFD}" type="slidenum">
              <a:rPr lang="hu-HU" smtClean="0"/>
              <a:t>‹#›</a:t>
            </a:fld>
            <a:endParaRPr lang="hu-HU"/>
          </a:p>
        </p:txBody>
      </p:sp>
    </p:spTree>
    <p:extLst>
      <p:ext uri="{BB962C8B-B14F-4D97-AF65-F5344CB8AC3E}">
        <p14:creationId xmlns:p14="http://schemas.microsoft.com/office/powerpoint/2010/main" val="891823137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3 hasáb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 sz="4200"/>
            </a:lvl1pPr>
          </a:lstStyle>
          <a:p>
            <a:r>
              <a:rPr lang="hu-HU"/>
              <a:t>Mintacím szerkesztése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32947" y="1981200"/>
            <a:ext cx="2946866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bg2">
                    <a:lumMod val="40000"/>
                    <a:lumOff val="60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hu-HU"/>
              <a:t>Mintaszöveg szerkesztése</a:t>
            </a:r>
          </a:p>
        </p:txBody>
      </p:sp>
      <p:sp>
        <p:nvSpPr>
          <p:cNvPr id="16" name="Text Placeholder 3"/>
          <p:cNvSpPr>
            <a:spLocks noGrp="1"/>
          </p:cNvSpPr>
          <p:nvPr>
            <p:ph type="body" sz="half" idx="15"/>
          </p:nvPr>
        </p:nvSpPr>
        <p:spPr>
          <a:xfrm>
            <a:off x="652463" y="2667000"/>
            <a:ext cx="2927350" cy="3589338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hu-HU"/>
              <a:t>Mintaszöveg szerkesztése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3883659" y="1981200"/>
            <a:ext cx="2936241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bg2">
                    <a:lumMod val="40000"/>
                    <a:lumOff val="60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hu-HU"/>
              <a:t>Mintaszöveg szerkesztése</a:t>
            </a:r>
          </a:p>
        </p:txBody>
      </p:sp>
      <p:sp>
        <p:nvSpPr>
          <p:cNvPr id="19" name="Text Placeholder 3"/>
          <p:cNvSpPr>
            <a:spLocks noGrp="1"/>
          </p:cNvSpPr>
          <p:nvPr>
            <p:ph type="body" sz="half" idx="16"/>
          </p:nvPr>
        </p:nvSpPr>
        <p:spPr>
          <a:xfrm>
            <a:off x="3873106" y="2667000"/>
            <a:ext cx="2946794" cy="3589338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hu-HU"/>
              <a:t>Mintaszöveg szerkesztése</a:t>
            </a:r>
          </a:p>
        </p:txBody>
      </p:sp>
      <p:sp>
        <p:nvSpPr>
          <p:cNvPr id="14" name="Text Placeholder 4"/>
          <p:cNvSpPr>
            <a:spLocks noGrp="1"/>
          </p:cNvSpPr>
          <p:nvPr>
            <p:ph type="body" sz="quarter" idx="13"/>
          </p:nvPr>
        </p:nvSpPr>
        <p:spPr>
          <a:xfrm>
            <a:off x="7124700" y="1981200"/>
            <a:ext cx="2932113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bg2">
                    <a:lumMod val="40000"/>
                    <a:lumOff val="60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hu-HU"/>
              <a:t>Mintaszöveg szerkesztése</a:t>
            </a:r>
          </a:p>
        </p:txBody>
      </p:sp>
      <p:sp>
        <p:nvSpPr>
          <p:cNvPr id="20" name="Text Placeholder 3"/>
          <p:cNvSpPr>
            <a:spLocks noGrp="1"/>
          </p:cNvSpPr>
          <p:nvPr>
            <p:ph type="body" sz="half" idx="17"/>
          </p:nvPr>
        </p:nvSpPr>
        <p:spPr>
          <a:xfrm>
            <a:off x="7124700" y="2667000"/>
            <a:ext cx="2932113" cy="3589338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hu-HU"/>
              <a:t>Mintaszöveg szerkesztése</a:t>
            </a:r>
          </a:p>
        </p:txBody>
      </p:sp>
      <p:cxnSp>
        <p:nvCxnSpPr>
          <p:cNvPr id="17" name="Straight Connector 16"/>
          <p:cNvCxnSpPr/>
          <p:nvPr/>
        </p:nvCxnSpPr>
        <p:spPr>
          <a:xfrm>
            <a:off x="3726142" y="2133600"/>
            <a:ext cx="0" cy="3962400"/>
          </a:xfrm>
          <a:prstGeom prst="line">
            <a:avLst/>
          </a:prstGeom>
          <a:ln w="12700" cmpd="sng">
            <a:solidFill>
              <a:schemeClr val="bg2">
                <a:lumMod val="40000"/>
                <a:lumOff val="60000"/>
                <a:alpha val="40000"/>
              </a:schemeClr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18" name="Straight Connector 17"/>
          <p:cNvCxnSpPr/>
          <p:nvPr/>
        </p:nvCxnSpPr>
        <p:spPr>
          <a:xfrm>
            <a:off x="6962227" y="2133600"/>
            <a:ext cx="0" cy="3966882"/>
          </a:xfrm>
          <a:prstGeom prst="line">
            <a:avLst/>
          </a:prstGeom>
          <a:ln w="12700" cmpd="sng">
            <a:solidFill>
              <a:schemeClr val="bg2">
                <a:lumMod val="40000"/>
                <a:lumOff val="60000"/>
                <a:alpha val="40000"/>
              </a:schemeClr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7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820CE91-36E2-49FD-ABE3-C61893B4BF7C}" type="datetimeFigureOut">
              <a:rPr lang="hu-HU" smtClean="0"/>
              <a:t>2026. 06. 01.</a:t>
            </a:fld>
            <a:endParaRPr lang="hu-HU"/>
          </a:p>
        </p:txBody>
      </p:sp>
      <p:sp>
        <p:nvSpPr>
          <p:cNvPr id="4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u-H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11A777B-F6F7-4C82-B1A9-7FC0ADB10AFD}" type="slidenum">
              <a:rPr lang="hu-HU" smtClean="0"/>
              <a:t>‹#›</a:t>
            </a:fld>
            <a:endParaRPr lang="hu-HU"/>
          </a:p>
        </p:txBody>
      </p:sp>
    </p:spTree>
    <p:extLst>
      <p:ext uri="{BB962C8B-B14F-4D97-AF65-F5344CB8AC3E}">
        <p14:creationId xmlns:p14="http://schemas.microsoft.com/office/powerpoint/2010/main" val="2010145305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3 képhasáb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 sz="4200"/>
            </a:lvl1pPr>
          </a:lstStyle>
          <a:p>
            <a:r>
              <a:rPr lang="hu-HU"/>
              <a:t>Mintacím szerkesztése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52463" y="4250949"/>
            <a:ext cx="2940050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bg2">
                    <a:lumMod val="40000"/>
                    <a:lumOff val="60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hu-HU"/>
              <a:t>Mintaszöveg szerkesztése</a:t>
            </a:r>
          </a:p>
        </p:txBody>
      </p:sp>
      <p:sp>
        <p:nvSpPr>
          <p:cNvPr id="29" name="Picture Placeholder 2"/>
          <p:cNvSpPr>
            <a:spLocks noGrp="1" noChangeAspect="1"/>
          </p:cNvSpPr>
          <p:nvPr>
            <p:ph type="pic" idx="15"/>
          </p:nvPr>
        </p:nvSpPr>
        <p:spPr>
          <a:xfrm>
            <a:off x="652463" y="2209800"/>
            <a:ext cx="2940050" cy="1524000"/>
          </a:xfrm>
          <a:prstGeom prst="roundRect">
            <a:avLst>
              <a:gd name="adj" fmla="val 1858"/>
            </a:avLst>
          </a:prstGeom>
          <a:effectLst>
            <a:outerShdw blurRad="50800" dist="50800" dir="5400000" algn="tl" rotWithShape="0">
              <a:srgbClr val="000000">
                <a:alpha val="43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hu-HU"/>
              <a:t>Kép beszúrásához kattintson az ikonra</a:t>
            </a:r>
            <a:endParaRPr lang="en-US" dirty="0"/>
          </a:p>
        </p:txBody>
      </p:sp>
      <p:sp>
        <p:nvSpPr>
          <p:cNvPr id="22" name="Text Placeholder 3"/>
          <p:cNvSpPr>
            <a:spLocks noGrp="1"/>
          </p:cNvSpPr>
          <p:nvPr>
            <p:ph type="body" sz="half" idx="18"/>
          </p:nvPr>
        </p:nvSpPr>
        <p:spPr>
          <a:xfrm>
            <a:off x="652463" y="4827211"/>
            <a:ext cx="2940050" cy="659189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hu-HU"/>
              <a:t>Mintaszöveg szerkesztése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3889375" y="4250949"/>
            <a:ext cx="2930525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bg2">
                    <a:lumMod val="40000"/>
                    <a:lumOff val="60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hu-HU"/>
              <a:t>Mintaszöveg szerkesztése</a:t>
            </a:r>
          </a:p>
        </p:txBody>
      </p:sp>
      <p:sp>
        <p:nvSpPr>
          <p:cNvPr id="30" name="Picture Placeholder 2"/>
          <p:cNvSpPr>
            <a:spLocks noGrp="1" noChangeAspect="1"/>
          </p:cNvSpPr>
          <p:nvPr>
            <p:ph type="pic" idx="21"/>
          </p:nvPr>
        </p:nvSpPr>
        <p:spPr>
          <a:xfrm>
            <a:off x="3889374" y="2209800"/>
            <a:ext cx="2930525" cy="1524000"/>
          </a:xfrm>
          <a:prstGeom prst="roundRect">
            <a:avLst>
              <a:gd name="adj" fmla="val 1858"/>
            </a:avLst>
          </a:prstGeom>
          <a:effectLst>
            <a:outerShdw blurRad="50800" dist="50800" dir="5400000" algn="tl" rotWithShape="0">
              <a:srgbClr val="000000">
                <a:alpha val="43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hu-HU"/>
              <a:t>Kép beszúrásához kattintson az ikonra</a:t>
            </a:r>
            <a:endParaRPr lang="en-US" dirty="0"/>
          </a:p>
        </p:txBody>
      </p:sp>
      <p:sp>
        <p:nvSpPr>
          <p:cNvPr id="23" name="Text Placeholder 3"/>
          <p:cNvSpPr>
            <a:spLocks noGrp="1"/>
          </p:cNvSpPr>
          <p:nvPr>
            <p:ph type="body" sz="half" idx="19"/>
          </p:nvPr>
        </p:nvSpPr>
        <p:spPr>
          <a:xfrm>
            <a:off x="3888022" y="4827210"/>
            <a:ext cx="2934406" cy="659189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hu-HU"/>
              <a:t>Mintaszöveg szerkesztése</a:t>
            </a:r>
          </a:p>
        </p:txBody>
      </p:sp>
      <p:sp>
        <p:nvSpPr>
          <p:cNvPr id="14" name="Text Placeholder 4"/>
          <p:cNvSpPr>
            <a:spLocks noGrp="1"/>
          </p:cNvSpPr>
          <p:nvPr>
            <p:ph type="body" sz="quarter" idx="13"/>
          </p:nvPr>
        </p:nvSpPr>
        <p:spPr>
          <a:xfrm>
            <a:off x="7124700" y="4250949"/>
            <a:ext cx="2932113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bg2">
                    <a:lumMod val="40000"/>
                    <a:lumOff val="60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hu-HU"/>
              <a:t>Mintaszöveg szerkesztése</a:t>
            </a:r>
          </a:p>
        </p:txBody>
      </p:sp>
      <p:sp>
        <p:nvSpPr>
          <p:cNvPr id="31" name="Picture Placeholder 2"/>
          <p:cNvSpPr>
            <a:spLocks noGrp="1" noChangeAspect="1"/>
          </p:cNvSpPr>
          <p:nvPr>
            <p:ph type="pic" idx="22"/>
          </p:nvPr>
        </p:nvSpPr>
        <p:spPr>
          <a:xfrm>
            <a:off x="7124699" y="2209800"/>
            <a:ext cx="2932113" cy="1524000"/>
          </a:xfrm>
          <a:prstGeom prst="roundRect">
            <a:avLst>
              <a:gd name="adj" fmla="val 1858"/>
            </a:avLst>
          </a:prstGeom>
          <a:effectLst>
            <a:outerShdw blurRad="50800" dist="50800" dir="5400000" algn="tl" rotWithShape="0">
              <a:srgbClr val="000000">
                <a:alpha val="43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hu-HU"/>
              <a:t>Kép beszúrásához kattintson az ikonra</a:t>
            </a:r>
            <a:endParaRPr lang="en-US" dirty="0"/>
          </a:p>
        </p:txBody>
      </p:sp>
      <p:sp>
        <p:nvSpPr>
          <p:cNvPr id="24" name="Text Placeholder 3"/>
          <p:cNvSpPr>
            <a:spLocks noGrp="1"/>
          </p:cNvSpPr>
          <p:nvPr>
            <p:ph type="body" sz="half" idx="20"/>
          </p:nvPr>
        </p:nvSpPr>
        <p:spPr>
          <a:xfrm>
            <a:off x="7124575" y="4827208"/>
            <a:ext cx="2935997" cy="659189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hu-HU"/>
              <a:t>Mintaszöveg szerkesztése</a:t>
            </a:r>
          </a:p>
        </p:txBody>
      </p:sp>
      <p:cxnSp>
        <p:nvCxnSpPr>
          <p:cNvPr id="19" name="Straight Connector 18"/>
          <p:cNvCxnSpPr/>
          <p:nvPr/>
        </p:nvCxnSpPr>
        <p:spPr>
          <a:xfrm>
            <a:off x="3726142" y="2133600"/>
            <a:ext cx="0" cy="3962400"/>
          </a:xfrm>
          <a:prstGeom prst="line">
            <a:avLst/>
          </a:prstGeom>
          <a:ln w="12700" cmpd="sng">
            <a:solidFill>
              <a:schemeClr val="bg2">
                <a:lumMod val="40000"/>
                <a:lumOff val="60000"/>
                <a:alpha val="40000"/>
              </a:schemeClr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20" name="Straight Connector 19"/>
          <p:cNvCxnSpPr/>
          <p:nvPr/>
        </p:nvCxnSpPr>
        <p:spPr>
          <a:xfrm>
            <a:off x="6962227" y="2133600"/>
            <a:ext cx="0" cy="3966882"/>
          </a:xfrm>
          <a:prstGeom prst="line">
            <a:avLst/>
          </a:prstGeom>
          <a:ln w="12700" cmpd="sng">
            <a:solidFill>
              <a:schemeClr val="bg2">
                <a:lumMod val="40000"/>
                <a:lumOff val="60000"/>
                <a:alpha val="40000"/>
              </a:schemeClr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7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820CE91-36E2-49FD-ABE3-C61893B4BF7C}" type="datetimeFigureOut">
              <a:rPr lang="hu-HU" smtClean="0"/>
              <a:t>2026. 06. 01.</a:t>
            </a:fld>
            <a:endParaRPr lang="hu-HU"/>
          </a:p>
        </p:txBody>
      </p:sp>
      <p:sp>
        <p:nvSpPr>
          <p:cNvPr id="4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u-H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11A777B-F6F7-4C82-B1A9-7FC0ADB10AFD}" type="slidenum">
              <a:rPr lang="hu-HU" smtClean="0"/>
              <a:t>‹#›</a:t>
            </a:fld>
            <a:endParaRPr lang="hu-HU"/>
          </a:p>
        </p:txBody>
      </p:sp>
    </p:spTree>
    <p:extLst>
      <p:ext uri="{BB962C8B-B14F-4D97-AF65-F5344CB8AC3E}">
        <p14:creationId xmlns:p14="http://schemas.microsoft.com/office/powerpoint/2010/main" val="1733971280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Cím és függőleges szöveg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hu-HU"/>
              <a:t>Mintacím szerkesztése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 anchor="t" anchorCtr="0"/>
          <a:lstStyle/>
          <a:p>
            <a:pPr lvl="0"/>
            <a:r>
              <a:rPr lang="hu-HU"/>
              <a:t>Mintaszöveg szerkesztése</a:t>
            </a:r>
          </a:p>
          <a:p>
            <a:pPr lvl="1"/>
            <a:r>
              <a:rPr lang="hu-HU"/>
              <a:t>Második szint</a:t>
            </a:r>
          </a:p>
          <a:p>
            <a:pPr lvl="2"/>
            <a:r>
              <a:rPr lang="hu-HU"/>
              <a:t>Harmadik szint</a:t>
            </a:r>
          </a:p>
          <a:p>
            <a:pPr lvl="3"/>
            <a:r>
              <a:rPr lang="hu-HU"/>
              <a:t>Negyedik szint</a:t>
            </a:r>
          </a:p>
          <a:p>
            <a:pPr lvl="4"/>
            <a:r>
              <a:rPr lang="hu-HU"/>
              <a:t>Ötödik szint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820CE91-36E2-49FD-ABE3-C61893B4BF7C}" type="datetimeFigureOut">
              <a:rPr lang="hu-HU" smtClean="0"/>
              <a:t>2026. 06. 01.</a:t>
            </a:fld>
            <a:endParaRPr lang="hu-H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u-H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11A777B-F6F7-4C82-B1A9-7FC0ADB10AFD}" type="slidenum">
              <a:rPr lang="hu-HU" smtClean="0"/>
              <a:t>‹#›</a:t>
            </a:fld>
            <a:endParaRPr lang="hu-HU"/>
          </a:p>
        </p:txBody>
      </p:sp>
    </p:spTree>
    <p:extLst>
      <p:ext uri="{BB962C8B-B14F-4D97-AF65-F5344CB8AC3E}">
        <p14:creationId xmlns:p14="http://schemas.microsoft.com/office/powerpoint/2010/main" val="1552090964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Függőleges cím és szöveg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304212" y="430213"/>
            <a:ext cx="1752601" cy="5826125"/>
          </a:xfrm>
        </p:spPr>
        <p:txBody>
          <a:bodyPr vert="eaVert" anchor="b" anchorCtr="0"/>
          <a:lstStyle/>
          <a:p>
            <a:r>
              <a:rPr lang="hu-HU"/>
              <a:t>Mintacím szerkesztése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52463" y="887414"/>
            <a:ext cx="7423149" cy="5368924"/>
          </a:xfrm>
        </p:spPr>
        <p:txBody>
          <a:bodyPr vert="eaVert"/>
          <a:lstStyle/>
          <a:p>
            <a:pPr lvl="0"/>
            <a:r>
              <a:rPr lang="hu-HU"/>
              <a:t>Mintaszöveg szerkesztése</a:t>
            </a:r>
          </a:p>
          <a:p>
            <a:pPr lvl="1"/>
            <a:r>
              <a:rPr lang="hu-HU"/>
              <a:t>Második szint</a:t>
            </a:r>
          </a:p>
          <a:p>
            <a:pPr lvl="2"/>
            <a:r>
              <a:rPr lang="hu-HU"/>
              <a:t>Harmadik szint</a:t>
            </a:r>
          </a:p>
          <a:p>
            <a:pPr lvl="3"/>
            <a:r>
              <a:rPr lang="hu-HU"/>
              <a:t>Negyedik szint</a:t>
            </a:r>
          </a:p>
          <a:p>
            <a:pPr lvl="4"/>
            <a:r>
              <a:rPr lang="hu-HU"/>
              <a:t>Ötödik szint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820CE91-36E2-49FD-ABE3-C61893B4BF7C}" type="datetimeFigureOut">
              <a:rPr lang="hu-HU" smtClean="0"/>
              <a:t>2026. 06. 01.</a:t>
            </a:fld>
            <a:endParaRPr lang="hu-H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u-H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11A777B-F6F7-4C82-B1A9-7FC0ADB10AFD}" type="slidenum">
              <a:rPr lang="hu-HU" smtClean="0"/>
              <a:t>‹#›</a:t>
            </a:fld>
            <a:endParaRPr lang="hu-HU"/>
          </a:p>
        </p:txBody>
      </p:sp>
    </p:spTree>
    <p:extLst>
      <p:ext uri="{BB962C8B-B14F-4D97-AF65-F5344CB8AC3E}">
        <p14:creationId xmlns:p14="http://schemas.microsoft.com/office/powerpoint/2010/main" val="273001946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21" Type="http://schemas.openxmlformats.org/officeDocument/2006/relationships/image" Target="../media/image4.png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slideLayout" Target="../slideLayouts/slideLayout17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20" Type="http://schemas.openxmlformats.org/officeDocument/2006/relationships/image" Target="../media/image3.png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19" Type="http://schemas.openxmlformats.org/officeDocument/2006/relationships/image" Target="../media/image2.png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Relationship Id="rId22" Type="http://schemas.openxmlformats.org/officeDocument/2006/relationships/image" Target="../media/image5.png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/>
          <p:cNvPicPr>
            <a:picLocks noChangeAspect="1"/>
          </p:cNvPicPr>
          <p:nvPr/>
        </p:nvPicPr>
        <p:blipFill rotWithShape="1">
          <a:blip r:embed="rId1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613"/>
          <a:stretch/>
        </p:blipFill>
        <p:spPr>
          <a:xfrm>
            <a:off x="0" y="2669685"/>
            <a:ext cx="4037012" cy="4188315"/>
          </a:xfrm>
          <a:prstGeom prst="rect">
            <a:avLst/>
          </a:prstGeom>
        </p:spPr>
      </p:pic>
      <p:pic>
        <p:nvPicPr>
          <p:cNvPr id="7" name="Picture 6"/>
          <p:cNvPicPr>
            <a:picLocks noChangeAspect="1"/>
          </p:cNvPicPr>
          <p:nvPr/>
        </p:nvPicPr>
        <p:blipFill rotWithShape="1">
          <a:blip r:embed="rId2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5640"/>
          <a:stretch/>
        </p:blipFill>
        <p:spPr>
          <a:xfrm>
            <a:off x="0" y="2892347"/>
            <a:ext cx="1522412" cy="2365453"/>
          </a:xfrm>
          <a:prstGeom prst="rect">
            <a:avLst/>
          </a:prstGeom>
        </p:spPr>
      </p:pic>
      <p:sp>
        <p:nvSpPr>
          <p:cNvPr id="16" name="Oval 15"/>
          <p:cNvSpPr/>
          <p:nvPr/>
        </p:nvSpPr>
        <p:spPr>
          <a:xfrm>
            <a:off x="8609012" y="1676400"/>
            <a:ext cx="2819400" cy="2819400"/>
          </a:xfrm>
          <a:prstGeom prst="ellipse">
            <a:avLst/>
          </a:prstGeom>
          <a:gradFill flip="none" rotWithShape="1">
            <a:gsLst>
              <a:gs pos="0">
                <a:schemeClr val="bg2">
                  <a:lumMod val="60000"/>
                  <a:lumOff val="40000"/>
                  <a:alpha val="7000"/>
                </a:schemeClr>
              </a:gs>
              <a:gs pos="69000">
                <a:schemeClr val="bg2">
                  <a:lumMod val="60000"/>
                  <a:lumOff val="40000"/>
                  <a:alpha val="0"/>
                </a:schemeClr>
              </a:gs>
              <a:gs pos="36000">
                <a:schemeClr val="bg2">
                  <a:lumMod val="60000"/>
                  <a:lumOff val="40000"/>
                  <a:alpha val="6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pic>
        <p:nvPicPr>
          <p:cNvPr id="9" name="Picture 8"/>
          <p:cNvPicPr>
            <a:picLocks noChangeAspect="1"/>
          </p:cNvPicPr>
          <p:nvPr/>
        </p:nvPicPr>
        <p:blipFill rotWithShape="1">
          <a:blip r:embed="rId2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8813"/>
          <a:stretch/>
        </p:blipFill>
        <p:spPr>
          <a:xfrm>
            <a:off x="7999412" y="0"/>
            <a:ext cx="1603387" cy="1141407"/>
          </a:xfrm>
          <a:prstGeom prst="rect">
            <a:avLst/>
          </a:prstGeom>
        </p:spPr>
      </p:pic>
      <p:pic>
        <p:nvPicPr>
          <p:cNvPr id="10" name="Picture 9"/>
          <p:cNvPicPr>
            <a:picLocks noChangeAspect="1"/>
          </p:cNvPicPr>
          <p:nvPr/>
        </p:nvPicPr>
        <p:blipFill rotWithShape="1">
          <a:blip r:embed="rId2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23320"/>
          <a:stretch/>
        </p:blipFill>
        <p:spPr>
          <a:xfrm>
            <a:off x="8605878" y="6096000"/>
            <a:ext cx="993734" cy="762000"/>
          </a:xfrm>
          <a:prstGeom prst="rect">
            <a:avLst/>
          </a:prstGeom>
        </p:spPr>
      </p:pic>
      <p:sp>
        <p:nvSpPr>
          <p:cNvPr id="14" name="Rectangle 13"/>
          <p:cNvSpPr/>
          <p:nvPr/>
        </p:nvSpPr>
        <p:spPr>
          <a:xfrm>
            <a:off x="10437812" y="0"/>
            <a:ext cx="685800" cy="1143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46111" y="452718"/>
            <a:ext cx="9404723" cy="1400530"/>
          </a:xfrm>
          <a:prstGeom prst="rect">
            <a:avLst/>
          </a:prstGeom>
        </p:spPr>
        <p:txBody>
          <a:bodyPr vert="horz" lIns="91440" tIns="45720" rIns="91440" bIns="45720" rtlCol="0" anchor="t">
            <a:noAutofit/>
          </a:bodyPr>
          <a:lstStyle/>
          <a:p>
            <a:r>
              <a:rPr lang="hu-HU"/>
              <a:t>Mintacím szerkesztése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03312" y="2052918"/>
            <a:ext cx="8946541" cy="4195481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hu-HU"/>
              <a:t>Mintaszöveg szerkesztése</a:t>
            </a:r>
          </a:p>
          <a:p>
            <a:pPr lvl="1"/>
            <a:r>
              <a:rPr lang="hu-HU"/>
              <a:t>Második szint</a:t>
            </a:r>
          </a:p>
          <a:p>
            <a:pPr lvl="2"/>
            <a:r>
              <a:rPr lang="hu-HU"/>
              <a:t>Harmadik szint</a:t>
            </a:r>
          </a:p>
          <a:p>
            <a:pPr lvl="3"/>
            <a:r>
              <a:rPr lang="hu-HU"/>
              <a:t>Negyedik szint</a:t>
            </a:r>
          </a:p>
          <a:p>
            <a:pPr lvl="4"/>
            <a:r>
              <a:rPr lang="hu-HU"/>
              <a:t>Ötödik szint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 rot="5400000">
            <a:off x="10155639" y="1790701"/>
            <a:ext cx="990599" cy="304799"/>
          </a:xfrm>
          <a:prstGeom prst="rect">
            <a:avLst/>
          </a:prstGeom>
        </p:spPr>
        <p:txBody>
          <a:bodyPr vert="horz" lIns="91440" tIns="45720" rIns="91440" bIns="45720" rtlCol="0" anchor="t"/>
          <a:lstStyle>
            <a:lvl1pPr algn="l">
              <a:defRPr sz="1100" b="0" i="0">
                <a:solidFill>
                  <a:schemeClr val="tx1">
                    <a:tint val="75000"/>
                    <a:alpha val="60000"/>
                  </a:schemeClr>
                </a:solidFill>
              </a:defRPr>
            </a:lvl1pPr>
          </a:lstStyle>
          <a:p>
            <a:fld id="{D820CE91-36E2-49FD-ABE3-C61893B4BF7C}" type="datetimeFigureOut">
              <a:rPr lang="hu-HU" smtClean="0"/>
              <a:t>2026. 06. 01.</a:t>
            </a:fld>
            <a:endParaRPr lang="hu-H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 rot="5400000">
            <a:off x="8951573" y="3225297"/>
            <a:ext cx="3859795" cy="304801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100" b="0" i="0">
                <a:solidFill>
                  <a:schemeClr val="tx1">
                    <a:tint val="75000"/>
                    <a:alpha val="60000"/>
                  </a:schemeClr>
                </a:solidFill>
              </a:defRPr>
            </a:lvl1pPr>
          </a:lstStyle>
          <a:p>
            <a:endParaRPr lang="hu-H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 bwMode="gray">
          <a:xfrm>
            <a:off x="10352540" y="295729"/>
            <a:ext cx="838199" cy="7676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ctr">
              <a:defRPr sz="2800" b="0" i="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11A777B-F6F7-4C82-B1A9-7FC0ADB10AFD}" type="slidenum">
              <a:rPr lang="hu-HU" smtClean="0"/>
              <a:t>‹#›</a:t>
            </a:fld>
            <a:endParaRPr lang="hu-HU"/>
          </a:p>
        </p:txBody>
      </p:sp>
    </p:spTree>
    <p:extLst>
      <p:ext uri="{BB962C8B-B14F-4D97-AF65-F5344CB8AC3E}">
        <p14:creationId xmlns:p14="http://schemas.microsoft.com/office/powerpoint/2010/main" val="4088477129"/>
      </p:ext>
    </p:extLst>
  </p:cSld>
  <p:clrMap bg1="dk1" tx1="lt1" bg2="dk2" tx2="lt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  <p:sldLayoutId id="2147483672" r:id="rId12"/>
    <p:sldLayoutId id="2147483673" r:id="rId13"/>
    <p:sldLayoutId id="2147483674" r:id="rId14"/>
    <p:sldLayoutId id="2147483675" r:id="rId15"/>
    <p:sldLayoutId id="2147483676" r:id="rId16"/>
    <p:sldLayoutId id="2147483677" r:id="rId17"/>
  </p:sldLayoutIdLst>
  <p:txStyles>
    <p:titleStyle>
      <a:lvl1pPr algn="l" defTabSz="457200" rtl="0" eaLnBrk="1" latinLnBrk="0" hangingPunct="1">
        <a:spcBef>
          <a:spcPct val="0"/>
        </a:spcBef>
        <a:buNone/>
        <a:defRPr sz="4200" b="0" i="0" kern="1200">
          <a:solidFill>
            <a:schemeClr val="tx2"/>
          </a:solidFill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342900" indent="-342900" algn="l" defTabSz="457200" rtl="0" eaLnBrk="1" latinLnBrk="0" hangingPunct="1">
        <a:spcBef>
          <a:spcPts val="1000"/>
        </a:spcBef>
        <a:spcAft>
          <a:spcPts val="0"/>
        </a:spcAft>
        <a:buClr>
          <a:schemeClr val="bg2">
            <a:lumMod val="40000"/>
            <a:lumOff val="60000"/>
          </a:schemeClr>
        </a:buClr>
        <a:buSzPct val="80000"/>
        <a:buFont typeface="Wingdings 3" charset="2"/>
        <a:buChar char=""/>
        <a:defRPr sz="2000" b="0" i="0" kern="1200">
          <a:solidFill>
            <a:schemeClr val="tx1"/>
          </a:solidFill>
          <a:latin typeface="+mj-lt"/>
          <a:ea typeface="+mj-ea"/>
          <a:cs typeface="+mj-cs"/>
        </a:defRPr>
      </a:lvl1pPr>
      <a:lvl2pPr marL="742950" indent="-285750" algn="l" defTabSz="457200" rtl="0" eaLnBrk="1" latinLnBrk="0" hangingPunct="1">
        <a:spcBef>
          <a:spcPts val="1000"/>
        </a:spcBef>
        <a:spcAft>
          <a:spcPts val="0"/>
        </a:spcAft>
        <a:buClr>
          <a:schemeClr val="bg2">
            <a:lumMod val="40000"/>
            <a:lumOff val="60000"/>
          </a:schemeClr>
        </a:buClr>
        <a:buSzPct val="80000"/>
        <a:buFont typeface="Wingdings 3" charset="2"/>
        <a:buChar char=""/>
        <a:defRPr sz="1800" b="0" i="0" kern="1200">
          <a:solidFill>
            <a:schemeClr val="tx1"/>
          </a:solidFill>
          <a:latin typeface="+mj-lt"/>
          <a:ea typeface="+mj-ea"/>
          <a:cs typeface="+mj-cs"/>
        </a:defRPr>
      </a:lvl2pPr>
      <a:lvl3pPr marL="1143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bg2">
            <a:lumMod val="40000"/>
            <a:lumOff val="60000"/>
          </a:schemeClr>
        </a:buClr>
        <a:buSzPct val="80000"/>
        <a:buFont typeface="Wingdings 3" charset="2"/>
        <a:buChar char=""/>
        <a:defRPr sz="1600" b="0" i="0" kern="1200">
          <a:solidFill>
            <a:schemeClr val="tx1"/>
          </a:solidFill>
          <a:latin typeface="+mj-lt"/>
          <a:ea typeface="+mj-ea"/>
          <a:cs typeface="+mj-cs"/>
        </a:defRPr>
      </a:lvl3pPr>
      <a:lvl4pPr marL="1600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bg2">
            <a:lumMod val="40000"/>
            <a:lumOff val="60000"/>
          </a:schemeClr>
        </a:buClr>
        <a:buSzPct val="80000"/>
        <a:buFont typeface="Wingdings 3" charset="2"/>
        <a:buChar char=""/>
        <a:defRPr sz="1400" b="0" i="0" kern="1200">
          <a:solidFill>
            <a:schemeClr val="tx1"/>
          </a:solidFill>
          <a:latin typeface="+mj-lt"/>
          <a:ea typeface="+mj-ea"/>
          <a:cs typeface="+mj-cs"/>
        </a:defRPr>
      </a:lvl4pPr>
      <a:lvl5pPr marL="20574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bg2">
            <a:lumMod val="40000"/>
            <a:lumOff val="60000"/>
          </a:schemeClr>
        </a:buClr>
        <a:buSzPct val="80000"/>
        <a:buFont typeface="Wingdings 3" charset="2"/>
        <a:buChar char=""/>
        <a:defRPr sz="1400" b="0" i="0" kern="1200">
          <a:solidFill>
            <a:schemeClr val="tx1"/>
          </a:solidFill>
          <a:latin typeface="+mj-lt"/>
          <a:ea typeface="+mj-ea"/>
          <a:cs typeface="+mj-cs"/>
        </a:defRPr>
      </a:lvl5pPr>
      <a:lvl6pPr marL="2506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bg2">
            <a:lumMod val="40000"/>
            <a:lumOff val="60000"/>
          </a:schemeClr>
        </a:buClr>
        <a:buSzPct val="80000"/>
        <a:buFont typeface="Wingdings 3" charset="2"/>
        <a:buChar char=""/>
        <a:defRPr sz="1400" b="0" i="0" kern="1200">
          <a:solidFill>
            <a:schemeClr val="tx1"/>
          </a:solidFill>
          <a:latin typeface="+mj-lt"/>
          <a:ea typeface="+mj-ea"/>
          <a:cs typeface="+mj-cs"/>
        </a:defRPr>
      </a:lvl6pPr>
      <a:lvl7pPr marL="29718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bg2">
            <a:lumMod val="40000"/>
            <a:lumOff val="60000"/>
          </a:schemeClr>
        </a:buClr>
        <a:buSzPct val="80000"/>
        <a:buFont typeface="Wingdings 3" charset="2"/>
        <a:buChar char=""/>
        <a:defRPr sz="1400" b="0" i="0" kern="1200">
          <a:solidFill>
            <a:schemeClr val="tx1"/>
          </a:solidFill>
          <a:latin typeface="+mj-lt"/>
          <a:ea typeface="+mj-ea"/>
          <a:cs typeface="+mj-cs"/>
        </a:defRPr>
      </a:lvl7pPr>
      <a:lvl8pPr marL="3429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bg2">
            <a:lumMod val="40000"/>
            <a:lumOff val="60000"/>
          </a:schemeClr>
        </a:buClr>
        <a:buSzPct val="80000"/>
        <a:buFont typeface="Wingdings 3" charset="2"/>
        <a:buChar char=""/>
        <a:defRPr sz="1400" b="0" i="0" kern="1200">
          <a:solidFill>
            <a:schemeClr val="tx1"/>
          </a:solidFill>
          <a:latin typeface="+mj-lt"/>
          <a:ea typeface="+mj-ea"/>
          <a:cs typeface="+mj-cs"/>
        </a:defRPr>
      </a:lvl8pPr>
      <a:lvl9pPr marL="3886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bg2">
            <a:lumMod val="40000"/>
            <a:lumOff val="60000"/>
          </a:schemeClr>
        </a:buClr>
        <a:buSzPct val="80000"/>
        <a:buFont typeface="Wingdings 3" charset="2"/>
        <a:buChar char=""/>
        <a:defRPr sz="1400" b="0" i="0" kern="1200">
          <a:solidFill>
            <a:schemeClr val="tx1"/>
          </a:solidFill>
          <a:latin typeface="+mj-lt"/>
          <a:ea typeface="+mj-ea"/>
          <a:cs typeface="+mj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eg"/><Relationship Id="rId2" Type="http://schemas.openxmlformats.org/officeDocument/2006/relationships/image" Target="../media/image8.emf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0.jpeg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jpeg"/><Relationship Id="rId2" Type="http://schemas.openxmlformats.org/officeDocument/2006/relationships/image" Target="../media/image12.jp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jpeg"/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>
            <a:extLst>
              <a:ext uri="{FF2B5EF4-FFF2-40B4-BE49-F238E27FC236}">
                <a16:creationId xmlns:a16="http://schemas.microsoft.com/office/drawing/2014/main" id="{36A5871E-A8C6-4E0B-AF4D-2973DA9919FB}"/>
              </a:ext>
            </a:extLst>
          </p:cNvPr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hu-HU" dirty="0"/>
              <a:t>Határtalanul 4. nap</a:t>
            </a:r>
          </a:p>
        </p:txBody>
      </p:sp>
      <p:sp>
        <p:nvSpPr>
          <p:cNvPr id="3" name="Alcím 2">
            <a:extLst>
              <a:ext uri="{FF2B5EF4-FFF2-40B4-BE49-F238E27FC236}">
                <a16:creationId xmlns:a16="http://schemas.microsoft.com/office/drawing/2014/main" id="{356B6CE7-2E2B-4192-AD9F-D577EA7CA106}"/>
              </a:ext>
            </a:extLst>
          </p:cNvPr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hu-HU"/>
          </a:p>
        </p:txBody>
      </p:sp>
    </p:spTree>
    <p:extLst>
      <p:ext uri="{BB962C8B-B14F-4D97-AF65-F5344CB8AC3E}">
        <p14:creationId xmlns:p14="http://schemas.microsoft.com/office/powerpoint/2010/main" val="1702384529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6000">
        <p15:prstTrans prst="curtains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>
            <a:extLst>
              <a:ext uri="{FF2B5EF4-FFF2-40B4-BE49-F238E27FC236}">
                <a16:creationId xmlns:a16="http://schemas.microsoft.com/office/drawing/2014/main" id="{74A7785B-80C3-4D4E-947A-ABF7EA1337C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hu-HU" dirty="0"/>
              <a:t>Mohos </a:t>
            </a:r>
            <a:r>
              <a:rPr lang="hu-HU" dirty="0" smtClean="0"/>
              <a:t>tőzegláp</a:t>
            </a:r>
            <a:br>
              <a:rPr lang="hu-HU" dirty="0" smtClean="0"/>
            </a:br>
            <a:endParaRPr lang="hu-HU" dirty="0"/>
          </a:p>
        </p:txBody>
      </p:sp>
      <p:sp>
        <p:nvSpPr>
          <p:cNvPr id="3" name="Tartalom helye 2">
            <a:extLst>
              <a:ext uri="{FF2B5EF4-FFF2-40B4-BE49-F238E27FC236}">
                <a16:creationId xmlns:a16="http://schemas.microsoft.com/office/drawing/2014/main" id="{A886176C-A385-4426-92D5-D12D14D352A0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9549487" y="4062046"/>
            <a:ext cx="2305475" cy="1424477"/>
          </a:xfrm>
        </p:spPr>
        <p:txBody>
          <a:bodyPr/>
          <a:lstStyle/>
          <a:p>
            <a:pPr algn="just">
              <a:lnSpc>
                <a:spcPct val="150000"/>
              </a:lnSpc>
              <a:spcAft>
                <a:spcPts val="800"/>
              </a:spcAft>
            </a:pPr>
            <a:r>
              <a:rPr lang="hu-HU" sz="18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Calibri" panose="020F0502020204030204" pitchFamily="34" charset="0"/>
              </a:rPr>
              <a:t>:</a:t>
            </a:r>
          </a:p>
        </p:txBody>
      </p:sp>
      <p:pic>
        <p:nvPicPr>
          <p:cNvPr id="1026" name="Picture 2" descr="Fénykép megnyitása">
            <a:extLst>
              <a:ext uri="{FF2B5EF4-FFF2-40B4-BE49-F238E27FC236}">
                <a16:creationId xmlns:a16="http://schemas.microsoft.com/office/drawing/2014/main" id="{0E04C826-743D-4C95-8F00-2EFFFABCB5B3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2991340"/>
            <a:ext cx="5143501" cy="385762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AutoShape 4" descr="Mohos tőzegláp - Hargita megye - Erdély - Kárpátmedence - Románia">
            <a:extLst>
              <a:ext uri="{FF2B5EF4-FFF2-40B4-BE49-F238E27FC236}">
                <a16:creationId xmlns:a16="http://schemas.microsoft.com/office/drawing/2014/main" id="{7B2B807A-58C6-4207-B481-14D0CD07D4EB}"/>
              </a:ext>
            </a:extLst>
          </p:cNvPr>
          <p:cNvSpPr>
            <a:spLocks noChangeAspect="1" noChangeArrowheads="1"/>
          </p:cNvSpPr>
          <p:nvPr/>
        </p:nvSpPr>
        <p:spPr bwMode="auto">
          <a:xfrm>
            <a:off x="5943600" y="3276600"/>
            <a:ext cx="3385038" cy="338503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hu-HU"/>
          </a:p>
        </p:txBody>
      </p:sp>
      <p:pic>
        <p:nvPicPr>
          <p:cNvPr id="5" name="Kép 4">
            <a:extLst>
              <a:ext uri="{FF2B5EF4-FFF2-40B4-BE49-F238E27FC236}">
                <a16:creationId xmlns:a16="http://schemas.microsoft.com/office/drawing/2014/main" id="{FD6B5194-986F-4D45-A241-90075A3F156F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534808" y="2991340"/>
            <a:ext cx="5587659" cy="386666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7478507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000">
        <p14:vortex dir="r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7" dur="2000"/>
                                        <p:tgtEl>
                                          <p:spTgt spid="10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1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2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>
            <a:extLst>
              <a:ext uri="{FF2B5EF4-FFF2-40B4-BE49-F238E27FC236}">
                <a16:creationId xmlns:a16="http://schemas.microsoft.com/office/drawing/2014/main" id="{B724F580-3A9B-4093-874F-614C0218E3B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hu-HU" sz="48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Calibri" panose="020F0502020204030204" pitchFamily="34" charset="0"/>
              </a:rPr>
              <a:t>Szent Anna-tó</a:t>
            </a:r>
            <a:br>
              <a:rPr lang="hu-HU" sz="48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Calibri" panose="020F0502020204030204" pitchFamily="34" charset="0"/>
              </a:rPr>
            </a:br>
            <a:endParaRPr lang="hu-HU" sz="4800" dirty="0"/>
          </a:p>
        </p:txBody>
      </p:sp>
      <p:pic>
        <p:nvPicPr>
          <p:cNvPr id="5" name="Tartalom helye 4">
            <a:extLst>
              <a:ext uri="{FF2B5EF4-FFF2-40B4-BE49-F238E27FC236}">
                <a16:creationId xmlns:a16="http://schemas.microsoft.com/office/drawing/2014/main" id="{28B37658-F685-42D0-8EA8-11320269CB6E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-7696602" y="3964781"/>
            <a:ext cx="16159565" cy="1039972"/>
          </a:xfrm>
        </p:spPr>
      </p:pic>
      <p:pic>
        <p:nvPicPr>
          <p:cNvPr id="2050" name="Picture 2" descr="Nincs elérhető leírás.">
            <a:extLst>
              <a:ext uri="{FF2B5EF4-FFF2-40B4-BE49-F238E27FC236}">
                <a16:creationId xmlns:a16="http://schemas.microsoft.com/office/drawing/2014/main" id="{723FF391-6C7D-496F-A731-E8D6F44E09FA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472719" y="1417304"/>
            <a:ext cx="5274687" cy="407834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2" name="Picture 4" descr="Fénykép megnyitása">
            <a:extLst>
              <a:ext uri="{FF2B5EF4-FFF2-40B4-BE49-F238E27FC236}">
                <a16:creationId xmlns:a16="http://schemas.microsoft.com/office/drawing/2014/main" id="{861F59C1-3AD2-4D40-BCB4-A744B6FE32F2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11981" y="2586353"/>
            <a:ext cx="5031136" cy="377335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598145744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0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2" dur="500"/>
                                        <p:tgtEl>
                                          <p:spTgt spid="205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>
            <a:extLst>
              <a:ext uri="{FF2B5EF4-FFF2-40B4-BE49-F238E27FC236}">
                <a16:creationId xmlns:a16="http://schemas.microsoft.com/office/drawing/2014/main" id="{E8705A21-1E30-46D6-A4B7-862C2D91BF5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hu-HU" sz="18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Calibri" panose="020F0502020204030204" pitchFamily="34" charset="0"/>
              </a:rPr>
              <a:t/>
            </a:r>
            <a:br>
              <a:rPr lang="hu-HU" sz="18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Calibri" panose="020F0502020204030204" pitchFamily="34" charset="0"/>
              </a:rPr>
            </a:br>
            <a:r>
              <a:rPr lang="hu-HU" sz="1800" dirty="0">
                <a:latin typeface="Times New Roman" panose="02020603050405020304" pitchFamily="18" charset="0"/>
                <a:ea typeface="Calibri" panose="020F0502020204030204" pitchFamily="34" charset="0"/>
                <a:cs typeface="Calibri" panose="020F0502020204030204" pitchFamily="34" charset="0"/>
              </a:rPr>
              <a:t/>
            </a:r>
            <a:br>
              <a:rPr lang="hu-HU" sz="1800" dirty="0">
                <a:latin typeface="Times New Roman" panose="02020603050405020304" pitchFamily="18" charset="0"/>
                <a:ea typeface="Calibri" panose="020F0502020204030204" pitchFamily="34" charset="0"/>
                <a:cs typeface="Calibri" panose="020F0502020204030204" pitchFamily="34" charset="0"/>
              </a:rPr>
            </a:br>
            <a:r>
              <a:rPr lang="hu-HU" sz="18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Calibri" panose="020F0502020204030204" pitchFamily="34" charset="0"/>
              </a:rPr>
              <a:t/>
            </a:r>
            <a:br>
              <a:rPr lang="hu-HU" sz="18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Calibri" panose="020F0502020204030204" pitchFamily="34" charset="0"/>
              </a:rPr>
            </a:br>
            <a:endParaRPr lang="hu-HU" dirty="0"/>
          </a:p>
        </p:txBody>
      </p:sp>
      <p:sp>
        <p:nvSpPr>
          <p:cNvPr id="3" name="Tartalom helye 2">
            <a:extLst>
              <a:ext uri="{FF2B5EF4-FFF2-40B4-BE49-F238E27FC236}">
                <a16:creationId xmlns:a16="http://schemas.microsoft.com/office/drawing/2014/main" id="{98E5320A-215A-42AF-B28C-A9C5058AB690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None/>
            </a:pPr>
            <a:endParaRPr lang="hu-HU" sz="4000" dirty="0">
              <a:effectLst/>
              <a:latin typeface="Times New Roman" panose="02020603050405020304" pitchFamily="18" charset="0"/>
              <a:ea typeface="Calibri" panose="020F0502020204030204" pitchFamily="34" charset="0"/>
              <a:cs typeface="Calibri" panose="020F0502020204030204" pitchFamily="34" charset="0"/>
            </a:endParaRPr>
          </a:p>
          <a:p>
            <a:endParaRPr lang="hu-HU" sz="4000" dirty="0">
              <a:effectLst/>
              <a:latin typeface="Times New Roman" panose="02020603050405020304" pitchFamily="18" charset="0"/>
              <a:ea typeface="Calibri" panose="020F0502020204030204" pitchFamily="34" charset="0"/>
              <a:cs typeface="Calibri" panose="020F0502020204030204" pitchFamily="34" charset="0"/>
            </a:endParaRPr>
          </a:p>
          <a:p>
            <a:endParaRPr lang="hu-HU" sz="4000" dirty="0">
              <a:latin typeface="Times New Roman" panose="02020603050405020304" pitchFamily="18" charset="0"/>
              <a:ea typeface="Calibri" panose="020F0502020204030204" pitchFamily="34" charset="0"/>
              <a:cs typeface="Calibri" panose="020F0502020204030204" pitchFamily="34" charset="0"/>
            </a:endParaRPr>
          </a:p>
          <a:p>
            <a:endParaRPr lang="hu-HU" dirty="0"/>
          </a:p>
          <a:p>
            <a:endParaRPr lang="hu-HU" dirty="0"/>
          </a:p>
          <a:p>
            <a:endParaRPr lang="hu-HU" dirty="0"/>
          </a:p>
        </p:txBody>
      </p:sp>
      <p:sp>
        <p:nvSpPr>
          <p:cNvPr id="5" name="Téglalap: lekerekített 4">
            <a:extLst>
              <a:ext uri="{FF2B5EF4-FFF2-40B4-BE49-F238E27FC236}">
                <a16:creationId xmlns:a16="http://schemas.microsoft.com/office/drawing/2014/main" id="{1371B545-5D73-4517-BDA5-47E961D4CAD1}"/>
              </a:ext>
            </a:extLst>
          </p:cNvPr>
          <p:cNvSpPr/>
          <p:nvPr/>
        </p:nvSpPr>
        <p:spPr>
          <a:xfrm>
            <a:off x="8494778" y="420061"/>
            <a:ext cx="2593910" cy="1810139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hu-HU" sz="8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hu-HU" sz="18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Calibri" panose="020F0502020204030204" pitchFamily="34" charset="0"/>
              </a:rPr>
              <a:t>mofetták</a:t>
            </a:r>
            <a:endParaRPr lang="hu-HU" sz="1800" dirty="0">
              <a:effectLst/>
              <a:latin typeface="Times New Roman" panose="02020603050405020304" pitchFamily="18" charset="0"/>
              <a:ea typeface="Calibri" panose="020F0502020204030204" pitchFamily="34" charset="0"/>
              <a:cs typeface="Calibri" panose="020F0502020204030204" pitchFamily="34" charset="0"/>
            </a:endParaRPr>
          </a:p>
          <a:p>
            <a:pPr algn="ctr"/>
            <a:endParaRPr lang="hu-HU" dirty="0"/>
          </a:p>
        </p:txBody>
      </p:sp>
      <p:sp>
        <p:nvSpPr>
          <p:cNvPr id="7" name="Téglalap: lekerekített 6">
            <a:extLst>
              <a:ext uri="{FF2B5EF4-FFF2-40B4-BE49-F238E27FC236}">
                <a16:creationId xmlns:a16="http://schemas.microsoft.com/office/drawing/2014/main" id="{77DD2D90-218B-497D-8D82-19F8188A7C5E}"/>
              </a:ext>
            </a:extLst>
          </p:cNvPr>
          <p:cNvSpPr/>
          <p:nvPr/>
        </p:nvSpPr>
        <p:spPr>
          <a:xfrm>
            <a:off x="783562" y="452718"/>
            <a:ext cx="2715208" cy="1810139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just">
              <a:lnSpc>
                <a:spcPct val="150000"/>
              </a:lnSpc>
              <a:spcAft>
                <a:spcPts val="800"/>
              </a:spcAft>
            </a:pPr>
            <a:r>
              <a:rPr lang="hu-HU" sz="18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Calibri" panose="020F0502020204030204" pitchFamily="34" charset="0"/>
              </a:rPr>
              <a:t>Bálványosfürdő</a:t>
            </a:r>
          </a:p>
        </p:txBody>
      </p:sp>
      <p:pic>
        <p:nvPicPr>
          <p:cNvPr id="4" name="Kép 3"/>
          <p:cNvPicPr>
            <a:picLocks noChangeAspect="1"/>
          </p:cNvPicPr>
          <p:nvPr/>
        </p:nvPicPr>
        <p:blipFill>
          <a:blip r:embed="rId2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400000">
            <a:off x="3299047" y="1637994"/>
            <a:ext cx="5395452" cy="404658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5443512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400">
        <p14:reveal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7" grpId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>
            <a:extLst>
              <a:ext uri="{FF2B5EF4-FFF2-40B4-BE49-F238E27FC236}">
                <a16:creationId xmlns:a16="http://schemas.microsoft.com/office/drawing/2014/main" id="{0CC5BC22-B200-46CE-98F3-9C9AED8C940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hu-HU" sz="48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Calibri" panose="020F0502020204030204" pitchFamily="34" charset="0"/>
              </a:rPr>
              <a:t>Kézdivásárhely: </a:t>
            </a:r>
            <a:r>
              <a:rPr lang="hu-HU" sz="18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Calibri" panose="020F0502020204030204" pitchFamily="34" charset="0"/>
              </a:rPr>
              <a:t/>
            </a:r>
            <a:br>
              <a:rPr lang="hu-HU" sz="18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Calibri" panose="020F0502020204030204" pitchFamily="34" charset="0"/>
              </a:rPr>
            </a:br>
            <a:endParaRPr lang="hu-HU" dirty="0"/>
          </a:p>
        </p:txBody>
      </p:sp>
      <p:pic>
        <p:nvPicPr>
          <p:cNvPr id="4" name="Tartalom helye 3"/>
          <p:cNvPicPr>
            <a:picLocks noGrp="1" noChangeAspect="1"/>
          </p:cNvPicPr>
          <p:nvPr>
            <p:ph idx="1"/>
          </p:nvPr>
        </p:nvPicPr>
        <p:blipFill>
          <a:blip r:embed="rId2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46111" y="2079390"/>
            <a:ext cx="5594349" cy="4195762"/>
          </a:xfrm>
        </p:spPr>
      </p:pic>
      <p:pic>
        <p:nvPicPr>
          <p:cNvPr id="7" name="Kép 6"/>
          <p:cNvPicPr>
            <a:picLocks noChangeAspect="1"/>
          </p:cNvPicPr>
          <p:nvPr/>
        </p:nvPicPr>
        <p:blipFill>
          <a:blip r:embed="rId3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08954" y="845575"/>
            <a:ext cx="5289751" cy="396731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223501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800">
        <p:circle/>
      </p:transition>
    </mc:Choice>
    <mc:Fallback xmlns="">
      <p:transition spd="slow">
        <p:circle/>
      </p:transition>
    </mc:Fallback>
  </mc:AlternateContent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>
            <a:extLst>
              <a:ext uri="{FF2B5EF4-FFF2-40B4-BE49-F238E27FC236}">
                <a16:creationId xmlns:a16="http://schemas.microsoft.com/office/drawing/2014/main" id="{E7AE045A-D2F3-42B7-821E-0BC84B4511D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hu-HU" sz="54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Calibri" panose="020F0502020204030204" pitchFamily="34" charset="0"/>
              </a:rPr>
              <a:t>Nyergestető:</a:t>
            </a:r>
            <a:r>
              <a:rPr lang="hu-HU" sz="18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Calibri" panose="020F0502020204030204" pitchFamily="34" charset="0"/>
              </a:rPr>
              <a:t/>
            </a:r>
            <a:br>
              <a:rPr lang="hu-HU" sz="18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Calibri" panose="020F0502020204030204" pitchFamily="34" charset="0"/>
              </a:rPr>
            </a:br>
            <a:endParaRPr lang="hu-HU" dirty="0"/>
          </a:p>
        </p:txBody>
      </p:sp>
      <p:sp>
        <p:nvSpPr>
          <p:cNvPr id="3" name="Tartalom helye 2">
            <a:extLst>
              <a:ext uri="{FF2B5EF4-FFF2-40B4-BE49-F238E27FC236}">
                <a16:creationId xmlns:a16="http://schemas.microsoft.com/office/drawing/2014/main" id="{24EDD6CD-F389-4150-97C3-632F01A2583D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hu-HU"/>
          </a:p>
        </p:txBody>
      </p:sp>
      <p:pic>
        <p:nvPicPr>
          <p:cNvPr id="4098" name="Picture 2" descr="Nincs elérhető leírás.">
            <a:extLst>
              <a:ext uri="{FF2B5EF4-FFF2-40B4-BE49-F238E27FC236}">
                <a16:creationId xmlns:a16="http://schemas.microsoft.com/office/drawing/2014/main" id="{82F01285-B901-42D7-95E9-8B3CEA2E5085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1940767"/>
            <a:ext cx="6556311" cy="491723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00" name="Picture 4" descr="Nincs elérhető leírás.">
            <a:extLst>
              <a:ext uri="{FF2B5EF4-FFF2-40B4-BE49-F238E27FC236}">
                <a16:creationId xmlns:a16="http://schemas.microsoft.com/office/drawing/2014/main" id="{28121EC1-7B43-4971-BAA0-9265D4BCA6B3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048500" y="0"/>
            <a:ext cx="51435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14208913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>
        <p14:flash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26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0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1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0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2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0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0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410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410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410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17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4100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18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4100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9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4100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20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4100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1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4100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22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4100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3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4100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24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4100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>
            <a:extLst>
              <a:ext uri="{FF2B5EF4-FFF2-40B4-BE49-F238E27FC236}">
                <a16:creationId xmlns:a16="http://schemas.microsoft.com/office/drawing/2014/main" id="{AFBE0148-F76A-43C8-AD17-0DA894E2DCD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hu-HU" dirty="0" smtClean="0"/>
              <a:t>Köszönjük </a:t>
            </a:r>
            <a:r>
              <a:rPr lang="hu-HU" dirty="0"/>
              <a:t>a figyelmet!</a:t>
            </a:r>
          </a:p>
        </p:txBody>
      </p:sp>
      <p:sp>
        <p:nvSpPr>
          <p:cNvPr id="3" name="Tartalom helye 2">
            <a:extLst>
              <a:ext uri="{FF2B5EF4-FFF2-40B4-BE49-F238E27FC236}">
                <a16:creationId xmlns:a16="http://schemas.microsoft.com/office/drawing/2014/main" id="{40218A3E-003F-4B15-A716-F0EAFF2A125A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hu-HU" sz="4000" smtClean="0"/>
              <a:t>Készítette:Garai</a:t>
            </a:r>
            <a:r>
              <a:rPr lang="hu-HU" sz="4000" dirty="0" smtClean="0"/>
              <a:t> </a:t>
            </a:r>
            <a:r>
              <a:rPr lang="hu-HU" sz="4000" dirty="0"/>
              <a:t>Áron</a:t>
            </a:r>
            <a:r>
              <a:rPr lang="hu-HU" sz="4000" dirty="0" smtClean="0"/>
              <a:t>,</a:t>
            </a:r>
          </a:p>
          <a:p>
            <a:r>
              <a:rPr lang="hu-HU" sz="4000" dirty="0" err="1" smtClean="0"/>
              <a:t>CS.Nagy</a:t>
            </a:r>
            <a:r>
              <a:rPr lang="hu-HU" sz="4000" dirty="0" smtClean="0"/>
              <a:t> </a:t>
            </a:r>
            <a:r>
              <a:rPr lang="hu-HU" sz="4000" dirty="0" err="1"/>
              <a:t>Arszenyij</a:t>
            </a:r>
            <a:r>
              <a:rPr lang="hu-HU" sz="4000" dirty="0"/>
              <a:t> </a:t>
            </a:r>
            <a:r>
              <a:rPr lang="hu-HU" sz="4000" dirty="0" err="1"/>
              <a:t>Balazsovics</a:t>
            </a:r>
            <a:endParaRPr lang="hu-HU" sz="4000" dirty="0"/>
          </a:p>
        </p:txBody>
      </p:sp>
    </p:spTree>
    <p:extLst>
      <p:ext uri="{BB962C8B-B14F-4D97-AF65-F5344CB8AC3E}">
        <p14:creationId xmlns:p14="http://schemas.microsoft.com/office/powerpoint/2010/main" val="93456476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Ion">
  <a:themeElements>
    <a:clrScheme name="Ion">
      <a:dk1>
        <a:sysClr val="windowText" lastClr="000000"/>
      </a:dk1>
      <a:lt1>
        <a:sysClr val="window" lastClr="FFFFFF"/>
      </a:lt1>
      <a:dk2>
        <a:srgbClr val="1E5155"/>
      </a:dk2>
      <a:lt2>
        <a:srgbClr val="EBEBEB"/>
      </a:lt2>
      <a:accent1>
        <a:srgbClr val="B01513"/>
      </a:accent1>
      <a:accent2>
        <a:srgbClr val="EA6312"/>
      </a:accent2>
      <a:accent3>
        <a:srgbClr val="E6B729"/>
      </a:accent3>
      <a:accent4>
        <a:srgbClr val="6AAC90"/>
      </a:accent4>
      <a:accent5>
        <a:srgbClr val="54849A"/>
      </a:accent5>
      <a:accent6>
        <a:srgbClr val="9E5E9B"/>
      </a:accent6>
      <a:hlink>
        <a:srgbClr val="58C1BA"/>
      </a:hlink>
      <a:folHlink>
        <a:srgbClr val="9DFFCB"/>
      </a:folHlink>
    </a:clrScheme>
    <a:fontScheme name="Ion">
      <a:majorFont>
        <a:latin typeface="Century Gothic" panose="020B0502020202020204"/>
        <a:ea typeface=""/>
        <a:cs typeface=""/>
        <a:font script="Jpan" typeface="メイリオ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entury Gothic" panose="020B0502020202020204"/>
        <a:ea typeface=""/>
        <a:cs typeface=""/>
        <a:font script="Jpan" typeface="メイリオ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Ion">
      <a:fillStyleLst>
        <a:solidFill>
          <a:schemeClr val="phClr"/>
        </a:solidFill>
        <a:gradFill rotWithShape="1">
          <a:gsLst>
            <a:gs pos="0">
              <a:schemeClr val="phClr">
                <a:tint val="64000"/>
                <a:lumMod val="118000"/>
              </a:schemeClr>
            </a:gs>
            <a:gs pos="100000">
              <a:schemeClr val="phClr">
                <a:tint val="92000"/>
                <a:alpha val="100000"/>
                <a:lumMod val="110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8000"/>
                <a:lumMod val="114000"/>
              </a:schemeClr>
            </a:gs>
            <a:gs pos="100000">
              <a:schemeClr val="phClr">
                <a:shade val="90000"/>
                <a:lumMod val="84000"/>
              </a:schemeClr>
            </a:gs>
          </a:gsLst>
          <a:lin ang="5400000" scaled="0"/>
        </a:gradFill>
      </a:fillStyleLst>
      <a:lnStyleLst>
        <a:ln w="9525" cap="rnd" cmpd="sng" algn="ctr">
          <a:solidFill>
            <a:schemeClr val="phClr"/>
          </a:solidFill>
          <a:prstDash val="solid"/>
        </a:ln>
        <a:ln w="19050" cap="rnd" cmpd="sng" algn="ctr">
          <a:solidFill>
            <a:schemeClr val="phClr"/>
          </a:solidFill>
          <a:prstDash val="solid"/>
        </a:ln>
        <a:ln w="28575" cap="rnd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38100" dist="25400" dir="5400000" rotWithShape="0">
              <a:srgbClr val="000000">
                <a:alpha val="45000"/>
              </a:srgbClr>
            </a:outerShdw>
          </a:effectLst>
        </a:effectStyle>
        <a:effectStyle>
          <a:effectLst>
            <a:outerShdw blurRad="63500" dist="38100" dir="5400000" rotWithShape="0">
              <a:srgbClr val="000000">
                <a:alpha val="60000"/>
              </a:srgbClr>
            </a:outerShdw>
          </a:effectLst>
          <a:scene3d>
            <a:camera prst="orthographicFront">
              <a:rot lat="0" lon="0" rev="0"/>
            </a:camera>
            <a:lightRig rig="threePt" dir="tl"/>
          </a:scene3d>
          <a:sp3d prstMaterial="plastic">
            <a:bevelT w="0" h="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7000"/>
                <a:hueMod val="88000"/>
                <a:satMod val="130000"/>
                <a:lumMod val="124000"/>
              </a:schemeClr>
            </a:gs>
            <a:gs pos="100000">
              <a:schemeClr val="phClr">
                <a:tint val="96000"/>
                <a:shade val="88000"/>
                <a:hueMod val="108000"/>
                <a:satMod val="164000"/>
                <a:lumMod val="76000"/>
              </a:schemeClr>
            </a:gs>
          </a:gsLst>
          <a:path path="circle">
            <a:fillToRect l="45000" t="65000" r="125000" b="100000"/>
          </a:path>
        </a:gradFill>
        <a:blipFill rotWithShape="1">
          <a:blip xmlns:r="http://schemas.openxmlformats.org/officeDocument/2006/relationships" r:embed="rId1">
            <a:duotone>
              <a:schemeClr val="phClr">
                <a:shade val="69000"/>
                <a:hueMod val="108000"/>
                <a:satMod val="164000"/>
                <a:lumMod val="74000"/>
              </a:schemeClr>
              <a:schemeClr val="phClr">
                <a:tint val="96000"/>
                <a:hueMod val="88000"/>
                <a:satMod val="140000"/>
                <a:lumMod val="132000"/>
              </a:schemeClr>
            </a:duotone>
          </a:blip>
          <a:stretch/>
        </a:blip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Ion" id="{B8441ADB-2E43-4AF7-B97A-BD870242C6A8}" vid="{292E63A9-BB86-4E3D-B92A-7223C6510D2E}"/>
    </a:ext>
  </a:extLst>
</a:theme>
</file>

<file path=ppt/theme/theme2.xml><?xml version="1.0" encoding="utf-8"?>
<a:theme xmlns:a="http://schemas.openxmlformats.org/drawingml/2006/main" name="Office-téma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Ion</Template>
  <TotalTime>110</TotalTime>
  <Words>26</Words>
  <Application>Microsoft Office PowerPoint</Application>
  <PresentationFormat>Szélesvásznú</PresentationFormat>
  <Paragraphs>16</Paragraphs>
  <Slides>7</Slides>
  <Notes>0</Notes>
  <HiddenSlides>0</HiddenSlides>
  <MMClips>0</MMClips>
  <ScaleCrop>false</ScaleCrop>
  <HeadingPairs>
    <vt:vector size="6" baseType="variant">
      <vt:variant>
        <vt:lpstr>Használt betűtípusok</vt:lpstr>
      </vt:variant>
      <vt:variant>
        <vt:i4>5</vt:i4>
      </vt:variant>
      <vt:variant>
        <vt:lpstr>Téma</vt:lpstr>
      </vt:variant>
      <vt:variant>
        <vt:i4>1</vt:i4>
      </vt:variant>
      <vt:variant>
        <vt:lpstr>Diacímek</vt:lpstr>
      </vt:variant>
      <vt:variant>
        <vt:i4>7</vt:i4>
      </vt:variant>
    </vt:vector>
  </HeadingPairs>
  <TitlesOfParts>
    <vt:vector size="13" baseType="lpstr">
      <vt:lpstr>Arial</vt:lpstr>
      <vt:lpstr>Calibri</vt:lpstr>
      <vt:lpstr>Century Gothic</vt:lpstr>
      <vt:lpstr>Times New Roman</vt:lpstr>
      <vt:lpstr>Wingdings 3</vt:lpstr>
      <vt:lpstr>Ion</vt:lpstr>
      <vt:lpstr>Határtalanul 4. nap</vt:lpstr>
      <vt:lpstr>Mohos tőzegláp </vt:lpstr>
      <vt:lpstr>Szent Anna-tó </vt:lpstr>
      <vt:lpstr>   </vt:lpstr>
      <vt:lpstr>Kézdivásárhely:  </vt:lpstr>
      <vt:lpstr>Nyergestető: </vt:lpstr>
      <vt:lpstr>Köszönjük a figyelmet!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Határtalanul 4. nap</dc:title>
  <dc:creator>Garai Lajos</dc:creator>
  <cp:lastModifiedBy>F11</cp:lastModifiedBy>
  <cp:revision>13</cp:revision>
  <dcterms:created xsi:type="dcterms:W3CDTF">2026-05-31T12:11:42Z</dcterms:created>
  <dcterms:modified xsi:type="dcterms:W3CDTF">2026-06-01T10:37:30Z</dcterms:modified>
</cp:coreProperties>
</file>