
<file path=[Content_Types].xml><?xml version="1.0" encoding="utf-8"?>
<Types xmlns="http://schemas.openxmlformats.org/package/2006/content-types">
  <Default Extension="jfif" ContentType="image/j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59" r:id="rId3"/>
    <p:sldId id="257" r:id="rId4"/>
    <p:sldId id="261" r:id="rId5"/>
    <p:sldId id="258" r:id="rId6"/>
    <p:sldId id="263" r:id="rId7"/>
    <p:sldId id="260" r:id="rId8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hu-HU" smtClean="0"/>
              <a:t>Kattintson ide az alcím mintájának szerkesztéséhez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B029B69-ED2B-4F89-A077-857B27B2716C}" type="datetimeFigureOut">
              <a:rPr lang="hu-HU" smtClean="0"/>
              <a:t>2026. 05. 31.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756EFEF-703C-4F37-8BC6-B620E6325243}" type="slidenum">
              <a:rPr lang="hu-HU" smtClean="0"/>
              <a:t>‹#›</a:t>
            </a:fld>
            <a:endParaRPr lang="hu-HU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0017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29B69-ED2B-4F89-A077-857B27B2716C}" type="datetimeFigureOut">
              <a:rPr lang="hu-HU" smtClean="0"/>
              <a:t>2026. 05. 31.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6EFEF-703C-4F37-8BC6-B620E632524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342317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29B69-ED2B-4F89-A077-857B27B2716C}" type="datetimeFigureOut">
              <a:rPr lang="hu-HU" smtClean="0"/>
              <a:t>2026. 05. 31.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6EFEF-703C-4F37-8BC6-B620E6325243}" type="slidenum">
              <a:rPr lang="hu-HU" smtClean="0"/>
              <a:t>‹#›</a:t>
            </a:fld>
            <a:endParaRPr lang="hu-HU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3291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29B69-ED2B-4F89-A077-857B27B2716C}" type="datetimeFigureOut">
              <a:rPr lang="hu-HU" smtClean="0"/>
              <a:t>2026. 05. 31.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6EFEF-703C-4F37-8BC6-B620E632524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64734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29B69-ED2B-4F89-A077-857B27B2716C}" type="datetimeFigureOut">
              <a:rPr lang="hu-HU" smtClean="0"/>
              <a:t>2026. 05. 31.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6EFEF-703C-4F37-8BC6-B620E632524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723143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29B69-ED2B-4F89-A077-857B27B2716C}" type="datetimeFigureOut">
              <a:rPr lang="hu-HU" smtClean="0"/>
              <a:t>2026. 05. 31.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6EFEF-703C-4F37-8BC6-B620E632524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851016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29B69-ED2B-4F89-A077-857B27B2716C}" type="datetimeFigureOut">
              <a:rPr lang="hu-HU" smtClean="0"/>
              <a:t>2026. 05. 31.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6EFEF-703C-4F37-8BC6-B620E632524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862110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29B69-ED2B-4F89-A077-857B27B2716C}" type="datetimeFigureOut">
              <a:rPr lang="hu-HU" smtClean="0"/>
              <a:t>2026. 05. 31.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6EFEF-703C-4F37-8BC6-B620E632524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261954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29B69-ED2B-4F89-A077-857B27B2716C}" type="datetimeFigureOut">
              <a:rPr lang="hu-HU" smtClean="0"/>
              <a:t>2026. 05. 31.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6EFEF-703C-4F37-8BC6-B620E632524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206417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29B69-ED2B-4F89-A077-857B27B2716C}" type="datetimeFigureOut">
              <a:rPr lang="hu-HU" smtClean="0"/>
              <a:t>2026. 05. 31.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6EFEF-703C-4F37-8BC6-B620E632524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357690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29B69-ED2B-4F89-A077-857B27B2716C}" type="datetimeFigureOut">
              <a:rPr lang="hu-HU" smtClean="0"/>
              <a:t>2026. 05. 31.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6EFEF-703C-4F37-8BC6-B620E632524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830684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1B029B69-ED2B-4F89-A077-857B27B2716C}" type="datetimeFigureOut">
              <a:rPr lang="hu-HU" smtClean="0"/>
              <a:t>2026. 05. 31.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6756EFEF-703C-4F37-8BC6-B620E632524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01891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fi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Határtalanul</a:t>
            </a:r>
            <a:br>
              <a:rPr lang="hu-H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hu-H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nap</a:t>
            </a:r>
            <a:endParaRPr lang="hu-H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hu-H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2026. </a:t>
            </a:r>
            <a:r>
              <a:rPr lang="hu-HU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hu-H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ájus 13.</a:t>
            </a:r>
            <a:endParaRPr lang="hu-H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632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Marosfő</a:t>
            </a:r>
            <a:endParaRPr lang="hu-H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1780309"/>
            <a:ext cx="5772727" cy="4329545"/>
          </a:xfrm>
          <a:prstGeom prst="rect">
            <a:avLst/>
          </a:prstGeom>
        </p:spPr>
      </p:pic>
      <p:pic>
        <p:nvPicPr>
          <p:cNvPr id="4" name="Kép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5784" y="932873"/>
            <a:ext cx="3882736" cy="5176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368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Csíkszépvíz - Székely Határőr Emlékközpont</a:t>
            </a:r>
            <a:endParaRPr lang="hu-H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Kép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0411" y="2758918"/>
            <a:ext cx="4599709" cy="3449782"/>
          </a:xfrm>
          <a:prstGeom prst="rect">
            <a:avLst/>
          </a:prstGeom>
        </p:spPr>
      </p:pic>
      <p:pic>
        <p:nvPicPr>
          <p:cNvPr id="4" name="Kép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937" y="1965960"/>
            <a:ext cx="5653118" cy="4242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823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5280" y="785749"/>
            <a:ext cx="4032063" cy="3024047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931" y="785749"/>
            <a:ext cx="3823814" cy="5096370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1878" y="785749"/>
            <a:ext cx="3293918" cy="4391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4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8200" y="609600"/>
            <a:ext cx="9875520" cy="1356360"/>
          </a:xfrm>
        </p:spPr>
        <p:txBody>
          <a:bodyPr/>
          <a:lstStyle/>
          <a:p>
            <a:r>
              <a:rPr lang="hu-H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Gyimesbükk – Rákóczi-vár;</a:t>
            </a:r>
            <a:br>
              <a:rPr lang="hu-H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hu-H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Ezeréves határ</a:t>
            </a:r>
            <a:endParaRPr lang="hu-H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Kép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3745" y="661201"/>
            <a:ext cx="4244517" cy="5657680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965960"/>
            <a:ext cx="5809992" cy="4352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400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Mádéfalva</a:t>
            </a:r>
            <a:endParaRPr lang="hu-H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3433" y="895926"/>
            <a:ext cx="6875087" cy="5156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295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207654" y="2438400"/>
            <a:ext cx="9875520" cy="1356360"/>
          </a:xfrm>
        </p:spPr>
        <p:txBody>
          <a:bodyPr/>
          <a:lstStyle/>
          <a:p>
            <a:pPr algn="ctr"/>
            <a:r>
              <a:rPr lang="hu-H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Köszönjük a figyelmet!</a:t>
            </a:r>
            <a:endParaRPr lang="hu-H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9822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ázis">
  <a:themeElements>
    <a:clrScheme name="Báz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áz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áz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TM03457444[[fn=Bázis]]</Template>
  <TotalTime>26</TotalTime>
  <Words>21</Words>
  <Application>Microsoft Office PowerPoint</Application>
  <PresentationFormat>Szélesvásznú</PresentationFormat>
  <Paragraphs>7</Paragraphs>
  <Slides>7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2</vt:i4>
      </vt:variant>
      <vt:variant>
        <vt:lpstr>Téma</vt:lpstr>
      </vt:variant>
      <vt:variant>
        <vt:i4>1</vt:i4>
      </vt:variant>
      <vt:variant>
        <vt:lpstr>Diacímek</vt:lpstr>
      </vt:variant>
      <vt:variant>
        <vt:i4>7</vt:i4>
      </vt:variant>
    </vt:vector>
  </HeadingPairs>
  <TitlesOfParts>
    <vt:vector size="10" baseType="lpstr">
      <vt:lpstr>Corbel</vt:lpstr>
      <vt:lpstr>Times New Roman</vt:lpstr>
      <vt:lpstr>Bázis</vt:lpstr>
      <vt:lpstr>Határtalanul 3. nap</vt:lpstr>
      <vt:lpstr>Marosfő</vt:lpstr>
      <vt:lpstr>Csíkszépvíz - Székely Határőr Emlékközpont</vt:lpstr>
      <vt:lpstr>PowerPoint-bemutató</vt:lpstr>
      <vt:lpstr>Gyimesbükk – Rákóczi-vár; Ezeréves határ</vt:lpstr>
      <vt:lpstr>Mádéfalva</vt:lpstr>
      <vt:lpstr>Köszönjük a figyelmet!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Határtalanul 3. nap</dc:title>
  <dc:creator>admin</dc:creator>
  <cp:lastModifiedBy>admin</cp:lastModifiedBy>
  <cp:revision>5</cp:revision>
  <dcterms:created xsi:type="dcterms:W3CDTF">2026-05-25T14:50:09Z</dcterms:created>
  <dcterms:modified xsi:type="dcterms:W3CDTF">2026-05-31T17:53:33Z</dcterms:modified>
</cp:coreProperties>
</file>