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1" r:id="rId13"/>
    <p:sldId id="267" r:id="rId14"/>
    <p:sldId id="269" r:id="rId15"/>
    <p:sldId id="272" r:id="rId16"/>
    <p:sldId id="268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25" autoAdjust="0"/>
    <p:restoredTop sz="94660"/>
  </p:normalViewPr>
  <p:slideViewPr>
    <p:cSldViewPr snapToGrid="0">
      <p:cViewPr varScale="1">
        <p:scale>
          <a:sx n="65" d="100"/>
          <a:sy n="65" d="100"/>
        </p:scale>
        <p:origin x="64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hu-HU"/>
              <a:t>Kattintson ide az alcím mintájának szerkesztéséhez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75037-E940-4E0F-9263-5583AB9BF5A2}" type="datetimeFigureOut">
              <a:rPr lang="hu-HU" smtClean="0"/>
              <a:t>2026. 06. 01.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0F8DABFA-E787-4BA6-B4EF-144F4175C35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852031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75037-E940-4E0F-9263-5583AB9BF5A2}" type="datetimeFigureOut">
              <a:rPr lang="hu-HU" smtClean="0"/>
              <a:t>2026. 06. 01.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DABFA-E787-4BA6-B4EF-144F4175C35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99204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70C75037-E940-4E0F-9263-5583AB9BF5A2}" type="datetimeFigureOut">
              <a:rPr lang="hu-HU" smtClean="0"/>
              <a:t>2026. 06. 01.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hu-HU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0F8DABFA-E787-4BA6-B4EF-144F4175C35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41533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75037-E940-4E0F-9263-5583AB9BF5A2}" type="datetimeFigureOut">
              <a:rPr lang="hu-HU" smtClean="0"/>
              <a:t>2026. 06. 01.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DABFA-E787-4BA6-B4EF-144F4175C35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12305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75037-E940-4E0F-9263-5583AB9BF5A2}" type="datetimeFigureOut">
              <a:rPr lang="hu-HU" smtClean="0"/>
              <a:t>2026. 06. 01.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DABFA-E787-4BA6-B4EF-144F4175C35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692180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75037-E940-4E0F-9263-5583AB9BF5A2}" type="datetimeFigureOut">
              <a:rPr lang="hu-HU" smtClean="0"/>
              <a:t>2026. 06. 01.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DABFA-E787-4BA6-B4EF-144F4175C35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03833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75037-E940-4E0F-9263-5583AB9BF5A2}" type="datetimeFigureOut">
              <a:rPr lang="hu-HU" smtClean="0"/>
              <a:t>2026. 06. 01.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DABFA-E787-4BA6-B4EF-144F4175C35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5384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75037-E940-4E0F-9263-5583AB9BF5A2}" type="datetimeFigureOut">
              <a:rPr lang="hu-HU" smtClean="0"/>
              <a:t>2026. 06. 01.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DABFA-E787-4BA6-B4EF-144F4175C35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14216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75037-E940-4E0F-9263-5583AB9BF5A2}" type="datetimeFigureOut">
              <a:rPr lang="hu-HU" smtClean="0"/>
              <a:t>2026. 06. 01.</a:t>
            </a:fld>
            <a:endParaRPr lang="hu-HU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DABFA-E787-4BA6-B4EF-144F4175C35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233488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75037-E940-4E0F-9263-5583AB9BF5A2}" type="datetimeFigureOut">
              <a:rPr lang="hu-HU" smtClean="0"/>
              <a:t>2026. 06. 01.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DABFA-E787-4BA6-B4EF-144F4175C35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880627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75037-E940-4E0F-9263-5583AB9BF5A2}" type="datetimeFigureOut">
              <a:rPr lang="hu-HU" smtClean="0"/>
              <a:t>2026. 06. 01.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DABFA-E787-4BA6-B4EF-144F4175C35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79132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70C75037-E940-4E0F-9263-5583AB9BF5A2}" type="datetimeFigureOut">
              <a:rPr lang="hu-HU" smtClean="0"/>
              <a:t>2026. 06. 01.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hu-HU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0F8DABFA-E787-4BA6-B4EF-144F4175C35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28799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svg"/><Relationship Id="rId5" Type="http://schemas.openxmlformats.org/officeDocument/2006/relationships/image" Target="../media/image28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3D25154-9EF7-4C33-9AAC-7B3BE089FE0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88952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BC9C0E44-CF99-E388-EB7E-1805625D04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51560" y="643468"/>
            <a:ext cx="9966960" cy="3592432"/>
          </a:xfrm>
        </p:spPr>
        <p:txBody>
          <a:bodyPr>
            <a:normAutofit/>
          </a:bodyPr>
          <a:lstStyle/>
          <a:p>
            <a:r>
              <a:rPr lang="hu-HU" sz="6700" smtClean="0"/>
              <a:t>Határtalanul!</a:t>
            </a:r>
            <a:r>
              <a:rPr lang="hu-HU" sz="6700" dirty="0"/>
              <a:t/>
            </a:r>
            <a:br>
              <a:rPr lang="hu-HU" sz="6700" dirty="0"/>
            </a:br>
            <a:r>
              <a:rPr lang="hu-HU" sz="6700" dirty="0"/>
              <a:t>Tanulmányi </a:t>
            </a:r>
            <a:r>
              <a:rPr lang="hu-HU" sz="6700" dirty="0" smtClean="0"/>
              <a:t>kirándulás</a:t>
            </a:r>
            <a:r>
              <a:rPr lang="hu-HU" sz="6700" dirty="0"/>
              <a:t/>
            </a:r>
            <a:br>
              <a:rPr lang="hu-HU" sz="6700" dirty="0"/>
            </a:br>
            <a:r>
              <a:rPr lang="hu-HU" sz="6700" dirty="0"/>
              <a:t>2026. május 11-15.</a:t>
            </a:r>
            <a:br>
              <a:rPr lang="hu-HU" sz="6700" dirty="0"/>
            </a:br>
            <a:r>
              <a:rPr lang="hu-HU" sz="6700" dirty="0"/>
              <a:t>Erdély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604E8C0-C927-4C06-A96A-BF3323BA76D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572000"/>
            <a:ext cx="12192000" cy="2295831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DED1F541-8889-6279-D4F3-BF31BFF30E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69848" y="4913336"/>
            <a:ext cx="7891272" cy="1069848"/>
          </a:xfrm>
        </p:spPr>
        <p:txBody>
          <a:bodyPr>
            <a:normAutofit/>
          </a:bodyPr>
          <a:lstStyle/>
          <a:p>
            <a:endParaRPr lang="hu-HU">
              <a:solidFill>
                <a:srgbClr val="000000"/>
              </a:solidFill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DCECFD5-4C30-4892-9FF0-540E17955A5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5590" y="5111496"/>
            <a:ext cx="1080904" cy="1080902"/>
            <a:chOff x="10245590" y="5111496"/>
            <a:chExt cx="1080904" cy="1080902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95C67F70-EAFE-425C-8422-591620A96D4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5590" y="5111496"/>
              <a:ext cx="1080904" cy="1080902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D47FA16B-C217-4D91-84EA-5B0846BDDA9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53681" y="5219586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8901153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5E26BAD-4FDB-2B19-26AD-1236893C96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9848" y="1239520"/>
            <a:ext cx="9162723" cy="3566160"/>
          </a:xfrm>
        </p:spPr>
        <p:txBody>
          <a:bodyPr/>
          <a:lstStyle/>
          <a:p>
            <a:r>
              <a:rPr lang="hu-HU" dirty="0"/>
              <a:t>AZ INDULÁS 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70604532-E511-77CC-849E-F66D024DAC5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4124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AC08CB6-360E-BBE9-BD57-2A0BCF18F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301" y="1474969"/>
            <a:ext cx="2823919" cy="1868760"/>
          </a:xfrm>
        </p:spPr>
        <p:txBody>
          <a:bodyPr vert="horz" lIns="91440" tIns="45720" rIns="91440" bIns="0" rtlCol="0" anchor="b">
            <a:normAutofit/>
          </a:bodyPr>
          <a:lstStyle/>
          <a:p>
            <a:endParaRPr lang="en-US" sz="3600" dirty="0"/>
          </a:p>
        </p:txBody>
      </p:sp>
      <p:pic>
        <p:nvPicPr>
          <p:cNvPr id="5" name="Tartalom helye 4" descr="A képen ruházat, személy, ember, lábbelik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9A0595DB-243A-BD7E-4BFE-0FB28553F2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5230" y="357297"/>
            <a:ext cx="4043257" cy="3032441"/>
          </a:xfrm>
          <a:prstGeom prst="rect">
            <a:avLst/>
          </a:prstGeom>
        </p:spPr>
      </p:pic>
      <p:pic>
        <p:nvPicPr>
          <p:cNvPr id="7" name="Kép 6" descr="A képen kültéri, lábbelik, fa, ruházat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2898D0D2-841E-8A72-FB70-4D229DD9820B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24" y="318512"/>
            <a:ext cx="4043256" cy="3032441"/>
          </a:xfrm>
          <a:prstGeom prst="rect">
            <a:avLst/>
          </a:prstGeom>
        </p:spPr>
      </p:pic>
      <p:pic>
        <p:nvPicPr>
          <p:cNvPr id="9" name="Kép 8" descr="A képen busz, jármű, közlekedés, Szárazföldi jármű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997543A9-B035-38EF-359D-B81301DA218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3220" y="3428524"/>
            <a:ext cx="4542473" cy="3429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500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C3D9808-C4AD-3E67-038C-0D83438EFD4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/>
              <a:t>KIRÁLYHÁGÓ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15F44B30-B66F-000C-E0CF-459474CC78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61916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39129BF-0445-A3DB-8D9E-9E6D978C10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804519"/>
            <a:ext cx="9520158" cy="1049235"/>
          </a:xfrm>
        </p:spPr>
        <p:txBody>
          <a:bodyPr vert="horz" lIns="91440" tIns="45720" rIns="91440" bIns="45720" rtlCol="0" anchor="b">
            <a:normAutofit/>
          </a:bodyPr>
          <a:lstStyle/>
          <a:p>
            <a:endParaRPr lang="en-US" sz="3200"/>
          </a:p>
        </p:txBody>
      </p:sp>
      <p:pic>
        <p:nvPicPr>
          <p:cNvPr id="6" name="Tartalom helye 5" descr="A képen ruházat, személy, kültéri, lábbelik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F600F2A9-01B4-58F1-2E72-9F93330BEB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1306" y="0"/>
            <a:ext cx="3490330" cy="3145176"/>
          </a:xfrm>
          <a:prstGeom prst="rect">
            <a:avLst/>
          </a:prstGeom>
        </p:spPr>
      </p:pic>
      <p:sp>
        <p:nvSpPr>
          <p:cNvPr id="4" name="Szöveg helye 3">
            <a:extLst>
              <a:ext uri="{FF2B5EF4-FFF2-40B4-BE49-F238E27FC236}">
                <a16:creationId xmlns:a16="http://schemas.microsoft.com/office/drawing/2014/main" id="{4086A906-0A01-417A-D7AB-CF0712B7C0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34695" y="2182137"/>
            <a:ext cx="4086222" cy="3284210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12" name="Kép 11" descr="A képen ruházat, kültéri, személy, fa látható">
            <a:extLst>
              <a:ext uri="{FF2B5EF4-FFF2-40B4-BE49-F238E27FC236}">
                <a16:creationId xmlns:a16="http://schemas.microsoft.com/office/drawing/2014/main" id="{465D3B1A-8925-08C9-5C4B-1ECC178E18CB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364" y="0"/>
            <a:ext cx="3919943" cy="2974504"/>
          </a:xfrm>
          <a:prstGeom prst="rect">
            <a:avLst/>
          </a:prstGeom>
        </p:spPr>
      </p:pic>
      <p:pic>
        <p:nvPicPr>
          <p:cNvPr id="8" name="Kép 7" descr="A képen kültéri, ruházat, személy, mosoly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9AFBEE07-20C4-D708-C580-CFB53C930D3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846" y="3302887"/>
            <a:ext cx="4479245" cy="3427729"/>
          </a:xfrm>
          <a:prstGeom prst="rect">
            <a:avLst/>
          </a:prstGeom>
        </p:spPr>
      </p:pic>
      <p:pic>
        <p:nvPicPr>
          <p:cNvPr id="10" name="Kép 9" descr="A képen ruházat, személy, nő, kültéri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F174DFF4-F050-53B3-1BDA-315C8763CCCC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611" y="3302887"/>
            <a:ext cx="4161691" cy="2974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1977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AF2DF71-4C1C-DA1A-E063-D1D14140654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/>
              <a:t>TORDAI-HASADÉK 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6E68E31D-1DF8-F7C7-07F6-A9AB5512E21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15362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66C52D0-5C8A-DDE3-CAD3-163D87DD0B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6729" y="4459039"/>
            <a:ext cx="8643011" cy="551528"/>
          </a:xfrm>
        </p:spPr>
        <p:txBody>
          <a:bodyPr vert="horz" lIns="91440" tIns="45720" rIns="91440" bIns="0" rtlCol="0" anchor="b">
            <a:normAutofit/>
          </a:bodyPr>
          <a:lstStyle/>
          <a:p>
            <a:endParaRPr lang="en-US" sz="3600"/>
          </a:p>
        </p:txBody>
      </p:sp>
      <p:pic>
        <p:nvPicPr>
          <p:cNvPr id="7" name="Tartalom helye 6" descr="A képen ruházat, kültéri, személy, túrázás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E0499E8D-CC28-524A-0FA0-E889131D34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2735" y="2578100"/>
            <a:ext cx="3038475" cy="4051300"/>
          </a:xfrm>
          <a:prstGeom prst="rect">
            <a:avLst/>
          </a:prstGeom>
        </p:spPr>
      </p:pic>
      <p:pic>
        <p:nvPicPr>
          <p:cNvPr id="9" name="Kép 8" descr="A képen kültéri, ruházat, fa, személy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39CF0F6F-483E-0262-6312-8612B098B79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1" y="2398961"/>
            <a:ext cx="2971059" cy="3694469"/>
          </a:xfrm>
          <a:prstGeom prst="rect">
            <a:avLst/>
          </a:prstGeom>
        </p:spPr>
      </p:pic>
      <p:pic>
        <p:nvPicPr>
          <p:cNvPr id="13" name="Kép 12" descr="A képen kültéri, természet, hegy, f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12269A97-CAC6-1757-3901-8A4BFB179AC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1139" y="25437"/>
            <a:ext cx="2851397" cy="3978463"/>
          </a:xfrm>
          <a:prstGeom prst="rect">
            <a:avLst/>
          </a:prstGeom>
        </p:spPr>
      </p:pic>
      <p:pic>
        <p:nvPicPr>
          <p:cNvPr id="11" name="Kép 10" descr="A képen kültéri, ruházat, személy, természet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5BF58504-2E42-DA22-DC4E-191C7EC803FB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7625" y="25437"/>
            <a:ext cx="3194375" cy="2921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7354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10AA8AE-EB39-4F7A-D82E-A8C7A006031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/>
              <a:t>BÖZÖDÚJFALU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55D92B7E-0E61-8E92-4096-80A813D1026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0551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16A791B-32BA-DC04-12DD-CDAEED5D7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6729" y="4459039"/>
            <a:ext cx="8643011" cy="551528"/>
          </a:xfrm>
        </p:spPr>
        <p:txBody>
          <a:bodyPr vert="horz" lIns="91440" tIns="45720" rIns="91440" bIns="0" rtlCol="0" anchor="b">
            <a:normAutofit/>
          </a:bodyPr>
          <a:lstStyle/>
          <a:p>
            <a:endParaRPr lang="en-US" sz="3600"/>
          </a:p>
        </p:txBody>
      </p:sp>
      <p:pic>
        <p:nvPicPr>
          <p:cNvPr id="5" name="Tartalom helye 4" descr="A képen kültéri, ruházat, személy, lábbelik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38652312-8AC7-E422-8B1A-11CB535100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109" y="1476206"/>
            <a:ext cx="4882218" cy="4451340"/>
          </a:xfrm>
          <a:prstGeom prst="rect">
            <a:avLst/>
          </a:prstGeom>
        </p:spPr>
      </p:pic>
      <p:pic>
        <p:nvPicPr>
          <p:cNvPr id="7" name="Kép 6" descr="A képen kültéri, ruházat, felhő, ég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B0D71A90-C6A4-00A2-7326-799DFA29CDAF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628" y="70447"/>
            <a:ext cx="5239787" cy="4118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591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472A86B-B7C8-CE18-BB8C-15CA0BBA551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/>
              <a:t>KŐRISPATAK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AFFC4136-219D-9CD9-8EE0-198F133B6B0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30106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1F14A53-CDFD-C058-474E-D4F359A5B9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301" y="1474969"/>
            <a:ext cx="2823919" cy="1868760"/>
          </a:xfrm>
        </p:spPr>
        <p:txBody>
          <a:bodyPr vert="horz" lIns="91440" tIns="45720" rIns="91440" bIns="0" rtlCol="0" anchor="b">
            <a:normAutofit/>
          </a:bodyPr>
          <a:lstStyle/>
          <a:p>
            <a:endParaRPr lang="en-US" sz="3600"/>
          </a:p>
        </p:txBody>
      </p:sp>
      <p:pic>
        <p:nvPicPr>
          <p:cNvPr id="5" name="Tartalom helye 4" descr="A képen személy, ruházat, ember, emberek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E907603E-41BA-21C2-837F-90E408B668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1843" y="2876166"/>
            <a:ext cx="5401733" cy="4051300"/>
          </a:xfrm>
          <a:prstGeom prst="rect">
            <a:avLst/>
          </a:prstGeom>
        </p:spPr>
      </p:pic>
      <p:pic>
        <p:nvPicPr>
          <p:cNvPr id="7" name="Kép 6" descr="A képen ruházat, személy, Strandkalap, Divatkiegészítő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77543C41-D8F6-093F-7FAA-F829469E67CF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1260" y="111783"/>
            <a:ext cx="3322542" cy="2491907"/>
          </a:xfrm>
          <a:prstGeom prst="rect">
            <a:avLst/>
          </a:prstGeom>
        </p:spPr>
      </p:pic>
      <p:pic>
        <p:nvPicPr>
          <p:cNvPr id="11" name="Kép 10" descr="A képen ruházat, személy, palack, ember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29C78102-0BA5-1A09-B75D-A4D2A4966EA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989" y="3343729"/>
            <a:ext cx="3322542" cy="3116175"/>
          </a:xfrm>
          <a:prstGeom prst="rect">
            <a:avLst/>
          </a:prstGeom>
        </p:spPr>
      </p:pic>
      <p:pic>
        <p:nvPicPr>
          <p:cNvPr id="9" name="Kép 8" descr="A képen kültéri, ruházat, személy, ég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0D364E03-4D5A-8BBD-0C7E-58970664F55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9458" y="-200350"/>
            <a:ext cx="3322542" cy="311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332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472A86B-B7C8-CE18-BB8C-15CA0BBA551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 smtClean="0"/>
              <a:t>KOROND</a:t>
            </a:r>
            <a:endParaRPr lang="hu-HU" dirty="0"/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AFFC4136-219D-9CD9-8EE0-198F133B6B0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74305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6981544-CF08-F1F7-F58F-FA8514D7DA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1822" y="962902"/>
            <a:ext cx="4087178" cy="2380828"/>
          </a:xfrm>
        </p:spPr>
        <p:txBody>
          <a:bodyPr vert="horz" lIns="91440" tIns="45720" rIns="91440" bIns="0" rtlCol="0" anchor="b">
            <a:normAutofit/>
          </a:bodyPr>
          <a:lstStyle/>
          <a:p>
            <a:r>
              <a:rPr lang="en-US" sz="4800" dirty="0" smtClean="0"/>
              <a:t> </a:t>
            </a:r>
            <a:endParaRPr lang="en-US" sz="4800" dirty="0"/>
          </a:p>
        </p:txBody>
      </p:sp>
      <p:pic>
        <p:nvPicPr>
          <p:cNvPr id="5" name="Tartalom helye 4" descr="A képen ruházat, bútorok, ember, személy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74CED63E-6697-7AFC-61EF-73B2B9F29A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300" y="471949"/>
            <a:ext cx="4302737" cy="5384401"/>
          </a:xfrm>
          <a:prstGeom prst="rect">
            <a:avLst/>
          </a:prstGeom>
        </p:spPr>
      </p:pic>
      <p:pic>
        <p:nvPicPr>
          <p:cNvPr id="3" name="Kép 2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0937" y="1193902"/>
            <a:ext cx="5461000" cy="409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084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472A86B-B7C8-CE18-BB8C-15CA0BBA551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 smtClean="0"/>
              <a:t>MAROSFŐ</a:t>
            </a:r>
            <a:endParaRPr lang="hu-HU" dirty="0"/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AFFC4136-219D-9CD9-8EE0-198F133B6B0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34210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6981544-CF08-F1F7-F58F-FA8514D7DA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1822" y="962902"/>
            <a:ext cx="4087178" cy="2380828"/>
          </a:xfrm>
        </p:spPr>
        <p:txBody>
          <a:bodyPr vert="horz" lIns="91440" tIns="45720" rIns="91440" bIns="0" rtlCol="0" anchor="b">
            <a:normAutofit/>
          </a:bodyPr>
          <a:lstStyle/>
          <a:p>
            <a:r>
              <a:rPr lang="en-US" sz="4800" dirty="0" smtClean="0"/>
              <a:t> </a:t>
            </a:r>
            <a:endParaRPr lang="en-US" sz="4800" dirty="0"/>
          </a:p>
        </p:txBody>
      </p:sp>
      <p:pic>
        <p:nvPicPr>
          <p:cNvPr id="8" name="Tartalom helye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2604" y="4053013"/>
            <a:ext cx="3377477" cy="2536156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191" y="214290"/>
            <a:ext cx="5468586" cy="3499407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4089" y="244549"/>
            <a:ext cx="4834547" cy="3627434"/>
          </a:xfrm>
          <a:prstGeom prst="rect">
            <a:avLst/>
          </a:prstGeom>
        </p:spPr>
      </p:pic>
      <p:pic>
        <p:nvPicPr>
          <p:cNvPr id="9" name="Kép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19862" y="4013298"/>
            <a:ext cx="3767655" cy="2822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176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>
            <a:extLst>
              <a:ext uri="{FF2B5EF4-FFF2-40B4-BE49-F238E27FC236}">
                <a16:creationId xmlns:a16="http://schemas.microsoft.com/office/drawing/2014/main" id="{EC78E3E1-BBBA-4058-AAEB-714F04B0257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86860FA5-CE2B-4019-8FD1-031D7D84EF0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2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392DF474-2C37-4DC7-B889-E88EAADEA61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2A0E4E09-FC02-4ADC-951A-3FFA90B6FE3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37DCF23A-47D3-F16E-B19E-E50B69B6AB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86284" y="484632"/>
            <a:ext cx="4741963" cy="197196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800" dirty="0">
                <a:blipFill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</a:rPr>
              <a:t>KÖSZÖNJÜK A FIGYELMET! </a:t>
            </a:r>
            <a:r>
              <a:rPr lang="en-US" sz="4800" dirty="0">
                <a:blipFill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sym typeface="Wingdings" panose="05000000000000000000" pitchFamily="2" charset="2"/>
              </a:rPr>
              <a:t></a:t>
            </a:r>
            <a:endParaRPr lang="en-US" sz="4800" dirty="0">
              <a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tile tx="6350" ty="-127000" sx="65000" sy="64000" flip="none" algn="tl"/>
              </a:blipFill>
            </a:endParaRPr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E5821A2D-F010-4C2B-8819-23281D9C770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3"/>
            <a:ext cx="6095695" cy="6857997"/>
          </a:xfrm>
          <a:custGeom>
            <a:avLst/>
            <a:gdLst>
              <a:gd name="connsiteX0" fmla="*/ 3435036 w 6095695"/>
              <a:gd name="connsiteY0" fmla="*/ 0 h 6857997"/>
              <a:gd name="connsiteX1" fmla="*/ 4198562 w 6095695"/>
              <a:gd name="connsiteY1" fmla="*/ 0 h 6857997"/>
              <a:gd name="connsiteX2" fmla="*/ 4365987 w 6095695"/>
              <a:gd name="connsiteY2" fmla="*/ 128761 h 6857997"/>
              <a:gd name="connsiteX3" fmla="*/ 6095695 w 6095695"/>
              <a:gd name="connsiteY3" fmla="*/ 3718209 h 6857997"/>
              <a:gd name="connsiteX4" fmla="*/ 4860911 w 6095695"/>
              <a:gd name="connsiteY4" fmla="*/ 6845880 h 6857997"/>
              <a:gd name="connsiteX5" fmla="*/ 4849107 w 6095695"/>
              <a:gd name="connsiteY5" fmla="*/ 6857997 h 6857997"/>
              <a:gd name="connsiteX6" fmla="*/ 4253869 w 6095695"/>
              <a:gd name="connsiteY6" fmla="*/ 6857997 h 6857997"/>
              <a:gd name="connsiteX7" fmla="*/ 4409441 w 6095695"/>
              <a:gd name="connsiteY7" fmla="*/ 6719623 h 6857997"/>
              <a:gd name="connsiteX8" fmla="*/ 5679794 w 6095695"/>
              <a:gd name="connsiteY8" fmla="*/ 3718209 h 6857997"/>
              <a:gd name="connsiteX9" fmla="*/ 3591563 w 6095695"/>
              <a:gd name="connsiteY9" fmla="*/ 88079 h 6857997"/>
              <a:gd name="connsiteX10" fmla="*/ 0 w 6095695"/>
              <a:gd name="connsiteY10" fmla="*/ 0 h 6857997"/>
              <a:gd name="connsiteX11" fmla="*/ 3177466 w 6095695"/>
              <a:gd name="connsiteY11" fmla="*/ 0 h 6857997"/>
              <a:gd name="connsiteX12" fmla="*/ 3353291 w 6095695"/>
              <a:gd name="connsiteY12" fmla="*/ 88129 h 6857997"/>
              <a:gd name="connsiteX13" fmla="*/ 5560965 w 6095695"/>
              <a:gd name="connsiteY13" fmla="*/ 3718209 h 6857997"/>
              <a:gd name="connsiteX14" fmla="*/ 4325417 w 6095695"/>
              <a:gd name="connsiteY14" fmla="*/ 6637392 h 6857997"/>
              <a:gd name="connsiteX15" fmla="*/ 4077394 w 6095695"/>
              <a:gd name="connsiteY15" fmla="*/ 6857997 h 6857997"/>
              <a:gd name="connsiteX16" fmla="*/ 0 w 6095695"/>
              <a:gd name="connsiteY16" fmla="*/ 6857997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095695" h="6857997">
                <a:moveTo>
                  <a:pt x="3435036" y="0"/>
                </a:moveTo>
                <a:lnTo>
                  <a:pt x="4198562" y="0"/>
                </a:lnTo>
                <a:lnTo>
                  <a:pt x="4365987" y="128761"/>
                </a:lnTo>
                <a:cubicBezTo>
                  <a:pt x="5422363" y="981944"/>
                  <a:pt x="6095695" y="2273123"/>
                  <a:pt x="6095695" y="3718209"/>
                </a:cubicBezTo>
                <a:cubicBezTo>
                  <a:pt x="6095695" y="4922447"/>
                  <a:pt x="5628104" y="6019805"/>
                  <a:pt x="4860911" y="6845880"/>
                </a:cubicBezTo>
                <a:lnTo>
                  <a:pt x="4849107" y="6857997"/>
                </a:lnTo>
                <a:lnTo>
                  <a:pt x="4253869" y="6857997"/>
                </a:lnTo>
                <a:lnTo>
                  <a:pt x="4409441" y="6719623"/>
                </a:lnTo>
                <a:cubicBezTo>
                  <a:pt x="5194330" y="5951494"/>
                  <a:pt x="5679794" y="4890334"/>
                  <a:pt x="5679794" y="3718209"/>
                </a:cubicBezTo>
                <a:cubicBezTo>
                  <a:pt x="5679794" y="2179795"/>
                  <a:pt x="4843506" y="832535"/>
                  <a:pt x="3591563" y="88079"/>
                </a:cubicBezTo>
                <a:close/>
                <a:moveTo>
                  <a:pt x="0" y="0"/>
                </a:moveTo>
                <a:lnTo>
                  <a:pt x="3177466" y="0"/>
                </a:lnTo>
                <a:lnTo>
                  <a:pt x="3353291" y="88129"/>
                </a:lnTo>
                <a:cubicBezTo>
                  <a:pt x="4668281" y="787221"/>
                  <a:pt x="5560965" y="2150692"/>
                  <a:pt x="5560965" y="3718209"/>
                </a:cubicBezTo>
                <a:cubicBezTo>
                  <a:pt x="5560965" y="4858221"/>
                  <a:pt x="5088802" y="5890308"/>
                  <a:pt x="4325417" y="6637392"/>
                </a:cubicBezTo>
                <a:lnTo>
                  <a:pt x="4077394" y="6857997"/>
                </a:lnTo>
                <a:lnTo>
                  <a:pt x="0" y="6857997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Graphic 6" descr="Csobbanás">
            <a:extLst>
              <a:ext uri="{FF2B5EF4-FFF2-40B4-BE49-F238E27FC236}">
                <a16:creationId xmlns:a16="http://schemas.microsoft.com/office/drawing/2014/main" id="{ECCBAE5D-7DC8-6860-D212-359D956B1B9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23396" y="1687625"/>
            <a:ext cx="3573675" cy="3573675"/>
          </a:xfrm>
          <a:prstGeom prst="rect">
            <a:avLst/>
          </a:prstGeom>
        </p:spPr>
      </p:pic>
      <p:sp>
        <p:nvSpPr>
          <p:cNvPr id="3" name="Alcím 2">
            <a:extLst>
              <a:ext uri="{FF2B5EF4-FFF2-40B4-BE49-F238E27FC236}">
                <a16:creationId xmlns:a16="http://schemas.microsoft.com/office/drawing/2014/main" id="{444A22AF-CE54-ABA9-812D-C81508E33F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86286" y="2456596"/>
            <a:ext cx="4741962" cy="3715603"/>
          </a:xfrm>
        </p:spPr>
        <p:txBody>
          <a:bodyPr vert="horz" lIns="91440" tIns="45720" rIns="91440" bIns="45720" rtlCol="0">
            <a:normAutofit/>
          </a:bodyPr>
          <a:lstStyle/>
          <a:p>
            <a:pPr indent="-182880">
              <a:buFont typeface="Wingdings" pitchFamily="2" charset="2"/>
              <a:buChar char="§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SZEREPL</a:t>
            </a:r>
            <a:r>
              <a:rPr lang="hu-HU" dirty="0">
                <a:latin typeface="Times New Roman" panose="02020603050405020304" pitchFamily="18" charset="0"/>
                <a:cs typeface="Times New Roman" panose="02020603050405020304" pitchFamily="18" charset="0"/>
              </a:rPr>
              <a:t>Ő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K:</a:t>
            </a:r>
          </a:p>
          <a:p>
            <a:pPr indent="-182880">
              <a:buFont typeface="Wingdings" pitchFamily="2" charset="2"/>
              <a:buChar char="§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Oláh </a:t>
            </a:r>
            <a:r>
              <a:rPr lang="hu-HU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orka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182880">
              <a:buFont typeface="Wingdings" pitchFamily="2" charset="2"/>
              <a:buChar char="§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Szarka </a:t>
            </a:r>
            <a:r>
              <a:rPr lang="hu-HU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inett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indent="-182880">
              <a:buFont typeface="Wingdings" pitchFamily="2" charset="2"/>
              <a:buChar char="§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Valuska </a:t>
            </a:r>
            <a:r>
              <a:rPr lang="hu-HU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otond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indent="-182880">
              <a:buFont typeface="Wingdings" pitchFamily="2" charset="2"/>
              <a:buChar char="§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Nagy </a:t>
            </a:r>
            <a:r>
              <a:rPr lang="hu-HU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ominik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indent="-182880">
              <a:buFont typeface="Wingdings" pitchFamily="2" charset="2"/>
              <a:buChar char="§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Komróczki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u-HU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indent="-182880">
              <a:buFont typeface="Wingdings" pitchFamily="2" charset="2"/>
              <a:buChar char="§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Készítette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hu-HU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ajkán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u-HU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óra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D68B9961-F007-40D1-AF51-61B6DE5106C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E9FDF494-C7FB-47DF-BD39-1F65FA55081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2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/>
            <a:lstStyle/>
            <a:p>
              <a:endParaRPr lang="hu-HU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3A822E1C-4C1A-4BEE-B19C-0FFB2D57BBD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/>
            <a:lstStyle/>
            <a:p>
              <a:endParaRPr lang="hu-HU"/>
            </a:p>
          </p:txBody>
        </p:sp>
      </p:grpSp>
    </p:spTree>
    <p:extLst>
      <p:ext uri="{BB962C8B-B14F-4D97-AF65-F5344CB8AC3E}">
        <p14:creationId xmlns:p14="http://schemas.microsoft.com/office/powerpoint/2010/main" val="2514744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abetű">
  <a:themeElements>
    <a:clrScheme name="Fabetű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Fabetű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abetű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TM03090434[[fn=Fabetű]]</Template>
  <TotalTime>86</TotalTime>
  <Words>42</Words>
  <Application>Microsoft Office PowerPoint</Application>
  <PresentationFormat>Szélesvásznú</PresentationFormat>
  <Paragraphs>18</Paragraphs>
  <Slides>16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7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16</vt:i4>
      </vt:variant>
    </vt:vector>
  </HeadingPairs>
  <TitlesOfParts>
    <vt:vector size="24" baseType="lpstr">
      <vt:lpstr>Arial</vt:lpstr>
      <vt:lpstr>Calibri</vt:lpstr>
      <vt:lpstr>Rockwell</vt:lpstr>
      <vt:lpstr>Rockwell Condensed</vt:lpstr>
      <vt:lpstr>Rockwell Extra Bold</vt:lpstr>
      <vt:lpstr>Times New Roman</vt:lpstr>
      <vt:lpstr>Wingdings</vt:lpstr>
      <vt:lpstr>Fabetű</vt:lpstr>
      <vt:lpstr>Határtalanul! Tanulmányi kirándulás 2026. május 11-15. Erdély</vt:lpstr>
      <vt:lpstr>AZ INDULÁS </vt:lpstr>
      <vt:lpstr>PowerPoint-bemutató</vt:lpstr>
      <vt:lpstr>KIRÁLYHÁGÓ</vt:lpstr>
      <vt:lpstr>PowerPoint-bemutató</vt:lpstr>
      <vt:lpstr>TORDAI-HASADÉK </vt:lpstr>
      <vt:lpstr>PowerPoint-bemutató</vt:lpstr>
      <vt:lpstr>BÖZÖDÚJFALU</vt:lpstr>
      <vt:lpstr>PowerPoint-bemutató</vt:lpstr>
      <vt:lpstr>KŐRISPATAK</vt:lpstr>
      <vt:lpstr>PowerPoint-bemutató</vt:lpstr>
      <vt:lpstr>KOROND</vt:lpstr>
      <vt:lpstr> </vt:lpstr>
      <vt:lpstr>MAROSFŐ</vt:lpstr>
      <vt:lpstr> </vt:lpstr>
      <vt:lpstr>KÖSZÖNJÜK A FIGYELMET! 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Határtalanul! Tanulmányi kirándulás 2026. május 11-15. Erdély</dc:title>
  <dc:creator>Bajkan Janos</dc:creator>
  <cp:lastModifiedBy>admin</cp:lastModifiedBy>
  <cp:revision>4</cp:revision>
  <dcterms:created xsi:type="dcterms:W3CDTF">2026-05-31T13:51:40Z</dcterms:created>
  <dcterms:modified xsi:type="dcterms:W3CDTF">2026-06-01T20:25:53Z</dcterms:modified>
</cp:coreProperties>
</file>