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67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69" d="100"/>
          <a:sy n="69" d="100"/>
        </p:scale>
        <p:origin x="564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721B2A7-51F5-4FDC-BE06-F3E90A4489F7}" type="datetime1">
              <a:rPr lang="hu-HU" smtClean="0"/>
              <a:pPr algn="r" rtl="0"/>
              <a:t>2025. 04. 27.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9559B9A2-8326-4635-880C-5B72FBBC6867}" type="datetime1">
              <a:rPr lang="hu-HU" smtClean="0"/>
              <a:pPr/>
              <a:t>2025. 04. 27.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186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991E90C-577B-43A2-96B9-5F9C4D0D5D74}" type="datetime1">
              <a:rPr lang="hu-HU" noProof="0" smtClean="0"/>
              <a:pPr/>
              <a:t>2025. 04. 27.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0E7FA44-65CF-4337-963C-7B9FE4472796}" type="datetime1">
              <a:rPr lang="hu-HU" smtClean="0"/>
              <a:pPr/>
              <a:t>2025. 04. 27.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8490527-B68A-4BFF-A6DE-D5CBA02812C2}" type="datetime1">
              <a:rPr lang="hu-HU" smtClean="0"/>
              <a:pPr/>
              <a:t>2025. 04. 27.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D95124D-E261-47F1-B401-86E03874A598}" type="datetime1">
              <a:rPr lang="hu-HU" noProof="0" smtClean="0"/>
              <a:pPr/>
              <a:t>2025. 04. 27.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36C10C3-259D-4671-BF16-34C81C9AD045}" type="datetime1">
              <a:rPr lang="hu-HU" noProof="0" smtClean="0"/>
              <a:pPr/>
              <a:t>2025. 04. 27.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CF0680B-0BA5-4794-855D-17DF05928D42}" type="datetime1">
              <a:rPr lang="hu-HU" noProof="0" smtClean="0"/>
              <a:pPr/>
              <a:t>2025. 04. 27.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2CF9FBE-3783-4498-A910-0B31E13B7479}" type="datetime1">
              <a:rPr lang="hu-HU" noProof="0" smtClean="0"/>
              <a:pPr/>
              <a:t>2025. 04. 27.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9616E92-2361-47AD-97DB-FF3A3CF17B71}" type="datetime1">
              <a:rPr lang="hu-HU" noProof="0" smtClean="0"/>
              <a:pPr/>
              <a:t>2025. 04. 27.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0853975-2D52-4D0E-BABC-7B145127E156}" type="datetime1">
              <a:rPr lang="hu-HU" noProof="0" smtClean="0"/>
              <a:pPr/>
              <a:t>2025. 04. 27.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9DCE854-1D69-434E-835E-0DD4CA759197}" type="datetime1">
              <a:rPr lang="hu-HU" noProof="0" smtClean="0"/>
              <a:pPr/>
              <a:t>2025. 04. 27.</a:t>
            </a:fld>
            <a:r>
              <a:rPr lang="hu-HU" noProof="0" dirty="0"/>
              <a:t>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88B3F56-0D61-435C-936E-D6D5D3A0853F}" type="datetime1">
              <a:rPr lang="hu-HU" smtClean="0"/>
              <a:pPr/>
              <a:t>2025. 04. 27.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r>
              <a:rPr lang="hu-HU" dirty="0"/>
              <a:t>                                  </a:t>
            </a:r>
            <a:fld id="{81FEFA0A-2F20-4B60-98C6-5FFDA469AA1C}" type="slidenum">
              <a:rPr lang="hu-HU" noProof="0" smtClean="0"/>
              <a:pPr algn="r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" dirty="0" smtClean="0"/>
              <a:t>Etikai kódex</a:t>
            </a:r>
            <a:endParaRPr lang="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" dirty="0" smtClean="0"/>
              <a:t>Autóbuszos utazáshoz</a:t>
            </a:r>
            <a:endParaRPr lang="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764704"/>
            <a:ext cx="4567395" cy="132476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4766431"/>
            <a:ext cx="1733265" cy="18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823864"/>
          </a:xfrm>
        </p:spPr>
        <p:txBody>
          <a:bodyPr>
            <a:normAutofit fontScale="90000"/>
          </a:bodyPr>
          <a:lstStyle/>
          <a:p>
            <a:pPr algn="just"/>
            <a:r>
              <a:rPr lang="hu-HU" dirty="0" smtClean="0"/>
              <a:t>Ha részt vesz az utazáson olyan gyermek, aki kiemelt figyelmet igényel (egészségi állapot, magatartási probléma), akkor őt a kísérő közvetlen közelébe kell ültetni!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2741476"/>
            <a:ext cx="4368553" cy="291635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4725144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967880"/>
          </a:xfrm>
        </p:spPr>
        <p:txBody>
          <a:bodyPr>
            <a:normAutofit fontScale="90000"/>
          </a:bodyPr>
          <a:lstStyle/>
          <a:p>
            <a:pPr algn="just"/>
            <a:r>
              <a:rPr lang="hu-HU" dirty="0" smtClean="0"/>
              <a:t>Ha a busznak a megbeszélt pihenőidőn kívül szükséges megállnia (pl.: rosszullét, mosdószünet), akkor a higgadtságot megőrizve jelezzük a buszsofőrnek!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33" y="2360960"/>
            <a:ext cx="5382480" cy="358832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5016590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1884" y="1196752"/>
            <a:ext cx="9601200" cy="1368152"/>
          </a:xfrm>
        </p:spPr>
        <p:txBody>
          <a:bodyPr>
            <a:noAutofit/>
          </a:bodyPr>
          <a:lstStyle/>
          <a:p>
            <a:pPr algn="ctr"/>
            <a:r>
              <a:rPr lang="hu-HU" sz="4800" dirty="0" smtClean="0"/>
              <a:t>Jó utazást, kellemes és hasznos kirándulást mindenkinek!</a:t>
            </a:r>
            <a:endParaRPr lang="hu-HU" sz="4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4797152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biztonság érdekében készítsünk utas listát és ülésrendet!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1482501"/>
            <a:ext cx="4348708" cy="3244805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1293813" y="3718686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5301208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185227"/>
            <a:ext cx="7200800" cy="633670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5589241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116632"/>
            <a:ext cx="8352928" cy="556861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5660487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404664"/>
            <a:ext cx="9601200" cy="2759968"/>
          </a:xfrm>
        </p:spPr>
        <p:txBody>
          <a:bodyPr>
            <a:normAutofit fontScale="90000"/>
          </a:bodyPr>
          <a:lstStyle/>
          <a:p>
            <a:pPr algn="just"/>
            <a:r>
              <a:rPr lang="hu-HU" dirty="0"/>
              <a:t>Az utazás megkezdése előtt a pedagógus felkészítő foglalkozást tart a résztvevő diákoknak az utazás során elvárt alapvető magatartási normákról, a járművön, valamint a jármű közvetlen közelében elvárt fegyelmezett viselkedés fontosságáról!</a:t>
            </a:r>
            <a:br>
              <a:rPr lang="hu-HU" dirty="0"/>
            </a:b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70" y="3284984"/>
            <a:ext cx="4956043" cy="278777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5140068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2399928"/>
          </a:xfrm>
        </p:spPr>
        <p:txBody>
          <a:bodyPr>
            <a:normAutofit fontScale="90000"/>
          </a:bodyPr>
          <a:lstStyle/>
          <a:p>
            <a:pPr algn="just"/>
            <a:r>
              <a:rPr lang="hu-HU" dirty="0" smtClean="0"/>
              <a:t>Az utazás pontos részleteit, a felmerülő igényeket (pl.: útvonal, film, mikrofon, zene, étkezések időpontja) a buszsofőrrel előre kell egyeztetni, menet közben a sofőrrel történő kommunikáció nem megengedett!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263" y="2996952"/>
            <a:ext cx="3333750" cy="33337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5398012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967880"/>
          </a:xfrm>
        </p:spPr>
        <p:txBody>
          <a:bodyPr>
            <a:normAutofit fontScale="90000"/>
          </a:bodyPr>
          <a:lstStyle/>
          <a:p>
            <a:pPr algn="just"/>
            <a:r>
              <a:rPr lang="hu-HU" dirty="0" smtClean="0"/>
              <a:t>A buszsofőrnek be kell tartania az előírt pihenőidőket, így már az utazás szervezési időszakában figyelembe kell venni, hogy hány buszsofőr szükséges az utazás lebonyolításához!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45" y="2780928"/>
            <a:ext cx="4212468" cy="280831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4656550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4128120"/>
          </a:xfrm>
        </p:spPr>
        <p:txBody>
          <a:bodyPr>
            <a:normAutofit fontScale="90000"/>
          </a:bodyPr>
          <a:lstStyle/>
          <a:p>
            <a:pPr algn="just"/>
            <a:r>
              <a:rPr lang="hu-HU" dirty="0" smtClean="0"/>
              <a:t>Az autóbuszon a buszsofőr utasításait kell követni, az utazás technikai, valamint a betartandó biztonsági előírások részleteiről ő tájékoztat (pl.: a busz rendeltetésszerű használata, baleset esetén szükséges intézkedések, az ütközéskori biztonságos testhelyzet, a kialakított vagy alternatív menekülési útvonalak, kijelölt szemétgyűjtők helye, étkezési lehetőség, filmnézési lehetőség, zenehallgatás, autóbuszos mosdó használata)!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5157192"/>
            <a:ext cx="3215647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biztonsági övek használata kötelező!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4797152"/>
            <a:ext cx="3215647" cy="9326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88" y="2639492"/>
            <a:ext cx="4635525" cy="3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0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ékés (16x9)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70_TF02801109" id="{16032302-0122-4766-B0CA-13AE9EEA25C5}" vid="{9D48875B-7C6F-40EC-903E-3E8B4A88C4EB}"/>
    </a:ext>
  </a:extLst>
</a:theme>
</file>

<file path=ppt/theme/theme2.xml><?xml version="1.0" encoding="utf-8"?>
<a:theme xmlns:a="http://schemas.openxmlformats.org/drawingml/2006/main" name="Office-té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Békés természeti bemutató (szélesvásznú)</Template>
  <TotalTime>130</TotalTime>
  <Words>240</Words>
  <Application>Microsoft Office PowerPoint</Application>
  <PresentationFormat>Egyéni</PresentationFormat>
  <Paragraphs>12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Euphemia</vt:lpstr>
      <vt:lpstr>Békés (16x9)</vt:lpstr>
      <vt:lpstr>Etikai kódex</vt:lpstr>
      <vt:lpstr>A biztonság érdekében készítsünk utas listát és ülésrendet!</vt:lpstr>
      <vt:lpstr>PowerPoint-bemutató</vt:lpstr>
      <vt:lpstr>PowerPoint-bemutató</vt:lpstr>
      <vt:lpstr>Az utazás megkezdése előtt a pedagógus felkészítő foglalkozást tart a résztvevő diákoknak az utazás során elvárt alapvető magatartási normákról, a járművön, valamint a jármű közvetlen közelében elvárt fegyelmezett viselkedés fontosságáról! </vt:lpstr>
      <vt:lpstr>Az utazás pontos részleteit, a felmerülő igényeket (pl.: útvonal, film, mikrofon, zene, étkezések időpontja) a buszsofőrrel előre kell egyeztetni, menet közben a sofőrrel történő kommunikáció nem megengedett!</vt:lpstr>
      <vt:lpstr>A buszsofőrnek be kell tartania az előírt pihenőidőket, így már az utazás szervezési időszakában figyelembe kell venni, hogy hány buszsofőr szükséges az utazás lebonyolításához!</vt:lpstr>
      <vt:lpstr>Az autóbuszon a buszsofőr utasításait kell követni, az utazás technikai, valamint a betartandó biztonsági előírások részleteiről ő tájékoztat (pl.: a busz rendeltetésszerű használata, baleset esetén szükséges intézkedések, az ütközéskori biztonságos testhelyzet, a kialakított vagy alternatív menekülési útvonalak, kijelölt szemétgyűjtők helye, étkezési lehetőség, filmnézési lehetőség, zenehallgatás, autóbuszos mosdó használata)!</vt:lpstr>
      <vt:lpstr>A biztonsági övek használata kötelező!</vt:lpstr>
      <vt:lpstr>Ha részt vesz az utazáson olyan gyermek, aki kiemelt figyelmet igényel (egészségi állapot, magatartási probléma), akkor őt a kísérő közvetlen közelébe kell ültetni!</vt:lpstr>
      <vt:lpstr>Ha a busznak a megbeszélt pihenőidőn kívül szükséges megállnia (pl.: rosszullét, mosdószünet), akkor a higgadtságot megőrizve jelezzük a buszsofőrnek!</vt:lpstr>
      <vt:lpstr>Jó utazást, kellemes és hasznos kirándulást mindenkinek!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Etikai kódex</dc:title>
  <dc:creator>admin</dc:creator>
  <cp:lastModifiedBy>admin</cp:lastModifiedBy>
  <cp:revision>11</cp:revision>
  <dcterms:created xsi:type="dcterms:W3CDTF">2025-04-27T12:06:26Z</dcterms:created>
  <dcterms:modified xsi:type="dcterms:W3CDTF">2025-04-27T14:16:30Z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