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2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Etikai kódex autóbuszos kiránduláshoz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„Zöld” </a:t>
            </a:r>
            <a:r>
              <a:rPr lang="hu-HU" smtClean="0"/>
              <a:t>úton </a:t>
            </a:r>
            <a:r>
              <a:rPr lang="hu-HU" dirty="0" err="1"/>
              <a:t>S</a:t>
            </a:r>
            <a:r>
              <a:rPr lang="hu-HU" smtClean="0"/>
              <a:t>zékelyföldön</a:t>
            </a:r>
            <a:endParaRPr lang="hu-HU" dirty="0" smtClean="0"/>
          </a:p>
          <a:p>
            <a:r>
              <a:rPr lang="hu-HU" dirty="0" smtClean="0"/>
              <a:t>2024</a:t>
            </a:r>
            <a:r>
              <a:rPr lang="hu-HU" dirty="0" smtClean="0"/>
              <a:t>. május 13-17.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22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49746" y="1293091"/>
            <a:ext cx="9975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>
                <a:solidFill>
                  <a:schemeClr val="bg1"/>
                </a:solidFill>
              </a:rPr>
              <a:t>Köszönöm a figyelmet!</a:t>
            </a:r>
            <a:endParaRPr lang="hu-HU" sz="4000" dirty="0">
              <a:solidFill>
                <a:schemeClr val="bg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7188" y="2462644"/>
            <a:ext cx="5769841" cy="323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00364" y="704518"/>
            <a:ext cx="11231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Az utazás pontos részleteit, a felmerülő igényeket (pl.: útvonal, film, mikrofon, zene,</a:t>
            </a:r>
          </a:p>
          <a:p>
            <a:r>
              <a:rPr lang="hu-HU" dirty="0">
                <a:solidFill>
                  <a:schemeClr val="bg1"/>
                </a:solidFill>
              </a:rPr>
              <a:t>étkezések időpontja) a buszsofőrrel előre kell egyeztetni, menet közben a sofőrrel</a:t>
            </a:r>
          </a:p>
          <a:p>
            <a:r>
              <a:rPr lang="hu-HU" dirty="0">
                <a:solidFill>
                  <a:schemeClr val="bg1"/>
                </a:solidFill>
              </a:rPr>
              <a:t>történő kommunikáció nem megengedett!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64" y="2255579"/>
            <a:ext cx="6032933" cy="340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48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92727" y="630904"/>
            <a:ext cx="10649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Az autóbuszon a buszsofőr utasításait kell követni, az utazás technikai, valamint a</a:t>
            </a:r>
          </a:p>
          <a:p>
            <a:r>
              <a:rPr lang="hu-HU" dirty="0">
                <a:solidFill>
                  <a:schemeClr val="bg1"/>
                </a:solidFill>
              </a:rPr>
              <a:t>betartandó biztonsági előírások részleteiről ő tájékoztat (pl.: a busz rendeltetésszerű</a:t>
            </a:r>
          </a:p>
          <a:p>
            <a:r>
              <a:rPr lang="hu-HU" dirty="0">
                <a:solidFill>
                  <a:schemeClr val="bg1"/>
                </a:solidFill>
              </a:rPr>
              <a:t>használata, baleset esetén szükséges intézkedések, az ütközéskori biztonságos</a:t>
            </a:r>
          </a:p>
          <a:p>
            <a:r>
              <a:rPr lang="hu-HU" dirty="0">
                <a:solidFill>
                  <a:schemeClr val="bg1"/>
                </a:solidFill>
              </a:rPr>
              <a:t>testhelyzet, a kialakított vagy alternatív menekülési útvonalak, kijelölt szemétgyűjtők</a:t>
            </a:r>
          </a:p>
          <a:p>
            <a:r>
              <a:rPr lang="hu-HU" dirty="0">
                <a:solidFill>
                  <a:schemeClr val="bg1"/>
                </a:solidFill>
              </a:rPr>
              <a:t>helye, étkezési lehetőség, filmnézési lehetőség, zenehallgatás, autóbuszos mosdó</a:t>
            </a:r>
          </a:p>
          <a:p>
            <a:r>
              <a:rPr lang="hu-HU" dirty="0">
                <a:solidFill>
                  <a:schemeClr val="bg1"/>
                </a:solidFill>
              </a:rPr>
              <a:t>használata</a:t>
            </a:r>
            <a:r>
              <a:rPr lang="hu-HU" dirty="0" smtClean="0">
                <a:solidFill>
                  <a:schemeClr val="bg1"/>
                </a:solidFill>
              </a:rPr>
              <a:t>)! Figyeljünk kísérőink utasításaira!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" y="2798617"/>
            <a:ext cx="3951057" cy="2959479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835" y="2798617"/>
            <a:ext cx="4425744" cy="294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09600" y="474345"/>
            <a:ext cx="113607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A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járművezető munkája fokozott figyelmet,</a:t>
            </a:r>
          </a:p>
          <a:p>
            <a:r>
              <a:rPr lang="hu-HU" dirty="0">
                <a:solidFill>
                  <a:schemeClr val="bg1"/>
                </a:solidFill>
              </a:rPr>
              <a:t>óvatosságot igényel. </a:t>
            </a:r>
            <a:r>
              <a:rPr lang="hu-HU" dirty="0" smtClean="0">
                <a:solidFill>
                  <a:schemeClr val="bg1"/>
                </a:solidFill>
              </a:rPr>
              <a:t>Egy mozgó </a:t>
            </a:r>
            <a:r>
              <a:rPr lang="hu-HU" dirty="0">
                <a:solidFill>
                  <a:schemeClr val="bg1"/>
                </a:solidFill>
              </a:rPr>
              <a:t>autóbuszban különösen fontos a fegyelmezett viselkedés. Mozgó</a:t>
            </a:r>
          </a:p>
          <a:p>
            <a:r>
              <a:rPr lang="hu-HU" dirty="0">
                <a:solidFill>
                  <a:schemeClr val="bg1"/>
                </a:solidFill>
              </a:rPr>
              <a:t>járműben – melyben nincs kapaszkodóval ellátott állóhely – nem szabad felállni, nem szabad</a:t>
            </a:r>
          </a:p>
          <a:p>
            <a:r>
              <a:rPr lang="hu-HU" dirty="0">
                <a:solidFill>
                  <a:schemeClr val="bg1"/>
                </a:solidFill>
              </a:rPr>
              <a:t>sétálni, szaladgálni az ülések között. Nem tanácsos hangoskodni, kiabálni, dobálózni, mert</a:t>
            </a:r>
          </a:p>
          <a:p>
            <a:r>
              <a:rPr lang="hu-HU" dirty="0">
                <a:solidFill>
                  <a:schemeClr val="bg1"/>
                </a:solidFill>
              </a:rPr>
              <a:t>minden külső körülmény megzavarhatja, elvonhatja a sofőr figyelmét, vagy próbára teheti</a:t>
            </a:r>
          </a:p>
          <a:p>
            <a:r>
              <a:rPr lang="hu-HU" dirty="0">
                <a:solidFill>
                  <a:schemeClr val="bg1"/>
                </a:solidFill>
              </a:rPr>
              <a:t>a türelmét.</a:t>
            </a:r>
          </a:p>
          <a:p>
            <a:r>
              <a:rPr lang="hu-HU" dirty="0">
                <a:solidFill>
                  <a:schemeClr val="bg1"/>
                </a:solidFill>
              </a:rPr>
              <a:t>Az, hogy egy gyermek, vagy fiatal hogyan viselkedik egy járművön, minden esetben a kísérő,</a:t>
            </a:r>
          </a:p>
          <a:p>
            <a:r>
              <a:rPr lang="hu-HU" dirty="0">
                <a:solidFill>
                  <a:schemeClr val="bg1"/>
                </a:solidFill>
              </a:rPr>
              <a:t>pedagógus felelőssége! A gépkocsivezetőnek a KRESZ alapján akár ahhoz is joga van – még</a:t>
            </a:r>
          </a:p>
          <a:p>
            <a:r>
              <a:rPr lang="hu-HU" dirty="0">
                <a:solidFill>
                  <a:schemeClr val="bg1"/>
                </a:solidFill>
              </a:rPr>
              <a:t>ha nem is szívesen élnek vele a sofőrök – hogy megszakítsa az utazást, ha ezt indokoltnak</a:t>
            </a:r>
          </a:p>
          <a:p>
            <a:r>
              <a:rPr lang="hu-HU" dirty="0">
                <a:solidFill>
                  <a:schemeClr val="bg1"/>
                </a:solidFill>
              </a:rPr>
              <a:t>tartja, hiszen a szabályok szerint az utas a vezetőt a vezetésben nem zavarhatja. 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945" y="3378910"/>
            <a:ext cx="4451928" cy="332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7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71056" y="692728"/>
            <a:ext cx="95042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Ha a busznak a megbeszélt pihenőidőn kívül szükséges megállnia (pl.: rosszullét,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    mosdószünet</a:t>
            </a:r>
            <a:r>
              <a:rPr lang="hu-HU" dirty="0">
                <a:solidFill>
                  <a:schemeClr val="bg1"/>
                </a:solidFill>
              </a:rPr>
              <a:t>), akkor higgadtságot megőrizve jelezzük a buszsofőrnek!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14" y="2540001"/>
            <a:ext cx="4727583" cy="3145991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504" y="2540001"/>
            <a:ext cx="4727584" cy="314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73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58981" y="750563"/>
            <a:ext cx="74075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A szemetet a kijelölt tárlókba, szemeteszsákokba gyűjtsük!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4" y="1458180"/>
            <a:ext cx="3547051" cy="473549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074" y="1458180"/>
            <a:ext cx="3480503" cy="464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9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22036" y="775856"/>
            <a:ext cx="9107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Legyünk tekintettel társainkra! Ne hangoskodjunk, ne zavarjuk utastársainkat! Mellőzzük a hangos zenehallgatást, telefonunkat se használjuk másokat zavaró módon! Ha valaki pihen, igyekezzünk csöndben maradni!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97990"/>
            <a:ext cx="6342495" cy="355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6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1199" y="842971"/>
            <a:ext cx="104463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A sikeres utazás és hazaérkezés érdekében biztonságos autóbuszokkal, az előírásokat</a:t>
            </a:r>
          </a:p>
          <a:p>
            <a:r>
              <a:rPr lang="hu-HU" dirty="0">
                <a:solidFill>
                  <a:schemeClr val="bg1"/>
                </a:solidFill>
              </a:rPr>
              <a:t>betartva utazzunk!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139335"/>
            <a:ext cx="7250546" cy="381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3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909" y="341099"/>
            <a:ext cx="6912264" cy="608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6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ele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</TotalTime>
  <Words>328</Words>
  <Application>Microsoft Office PowerPoint</Application>
  <PresentationFormat>Szélesvásznú</PresentationFormat>
  <Paragraphs>29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Szelet</vt:lpstr>
      <vt:lpstr>Etikai kódex autóbuszos kiránduláshoz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Etikai kódex autóbuszos kiránduláshoz</dc:title>
  <dc:creator>Tóthné Kele Ágnes Nóra</dc:creator>
  <cp:lastModifiedBy>Tóthné Kele Ágnes Nóra</cp:lastModifiedBy>
  <cp:revision>6</cp:revision>
  <dcterms:created xsi:type="dcterms:W3CDTF">2024-05-05T18:54:28Z</dcterms:created>
  <dcterms:modified xsi:type="dcterms:W3CDTF">2024-07-02T13:31:29Z</dcterms:modified>
</cp:coreProperties>
</file>