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7" r:id="rId2"/>
    <p:sldId id="268" r:id="rId3"/>
    <p:sldId id="289" r:id="rId4"/>
    <p:sldId id="269" r:id="rId5"/>
    <p:sldId id="259" r:id="rId6"/>
    <p:sldId id="287" r:id="rId7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371"/>
    <a:srgbClr val="DF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3E11-2A8F-40B8-AF0D-774E7B63296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44113269"/>
      </p:ext>
    </p:extLst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97DE-18C4-4E8F-A876-37DED43CC9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49106052"/>
      </p:ext>
    </p:extLst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83A4-1261-4E41-853C-2AF7A8A6C7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6924492"/>
      </p:ext>
    </p:extLst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AAA4-F200-415E-82AA-C0A0A7CE00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40779220"/>
      </p:ext>
    </p:extLst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8B17-026A-47C3-8E71-8F056A69732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89753977"/>
      </p:ext>
    </p:extLst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8D9A-7B3C-4D19-BF60-F9AC6358C3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9538047"/>
      </p:ext>
    </p:extLst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0BB6-CAD5-489F-949C-1F3158F522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8076307"/>
      </p:ext>
    </p:extLst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19A97-BCEE-4198-98E3-25F88323A27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5943813"/>
      </p:ext>
    </p:extLst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6039-5A97-4BF4-8DAC-525DEC0AD21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87862262"/>
      </p:ext>
    </p:extLst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A60E-A2ED-4A15-9290-A38632FB20E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6004406"/>
      </p:ext>
    </p:extLst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6375-5E98-4637-8763-114EF99C2DB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29849586"/>
      </p:ext>
    </p:extLst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64800D-BCD6-4858-9958-60EEF2E185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kisb-gyomae.sulinet.hu/_kepgaleria2/hatartalanul2014/140602/P1230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8636000" cy="647700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05200" y="1371600"/>
            <a:ext cx="6477000" cy="2438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Gyomaendrődi Kis Bálint Általános Iskola </a:t>
            </a:r>
            <a:b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„Kincskeresők Erdélyben”</a:t>
            </a:r>
            <a:r>
              <a:rPr lang="hu-HU" dirty="0" smtClean="0">
                <a:solidFill>
                  <a:srgbClr val="0B037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Jokerman" pitchFamily="82" charset="0"/>
              </a:rPr>
              <a:t/>
            </a:r>
            <a:br>
              <a:rPr lang="hu-HU" dirty="0" smtClean="0">
                <a:solidFill>
                  <a:srgbClr val="0B037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Jokerman" pitchFamily="82" charset="0"/>
              </a:rPr>
            </a:br>
            <a:r>
              <a:rPr lang="hu-HU" sz="4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endParaRPr lang="hu-HU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572000"/>
            <a:ext cx="6400800" cy="1981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3600" dirty="0">
              <a:solidFill>
                <a:srgbClr val="002060"/>
              </a:solidFill>
              <a:latin typeface="Cooper Black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3600" b="1" dirty="0">
              <a:solidFill>
                <a:srgbClr val="0B037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oper Black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című pályázata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Calibri" panose="020F0502020204030204" pitchFamily="34" charset="0"/>
              </a:rPr>
              <a:t>2023. június 14.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3600" b="1" dirty="0">
              <a:solidFill>
                <a:srgbClr val="0B037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oper Black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36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oper Black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495800" y="438150"/>
            <a:ext cx="3810000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2023. május 15-19.</a:t>
            </a:r>
          </a:p>
        </p:txBody>
      </p:sp>
      <p:pic>
        <p:nvPicPr>
          <p:cNvPr id="2054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25447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13" y="386148"/>
            <a:ext cx="3650737" cy="2738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07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3400" y="3581400"/>
            <a:ext cx="11277600" cy="26670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Határtalanul! –program célja, hogy a magyarországi magyarok és a határon túl élő magyarok közötti kapcsolatok kialakítását támogassa.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magyar iskolás eljusson a határon túl élő magyarokhoz.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tanulók megismerjék a történelmi Magyarország természeti, kulturális értékeit.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9000" y="365125"/>
            <a:ext cx="661035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pályázatunkban megfogalmazott célok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1676400" y="2438400"/>
            <a:ext cx="8686800" cy="4267200"/>
          </a:xfrm>
        </p:spPr>
        <p:txBody>
          <a:bodyPr/>
          <a:lstStyle/>
          <a:p>
            <a:pPr algn="just" eaLnBrk="1" hangingPunct="1"/>
            <a:r>
              <a:rPr lang="hu-HU" altLang="hu-HU" sz="2800" b="1" smtClean="0">
                <a:solidFill>
                  <a:schemeClr val="bg1"/>
                </a:solidFill>
                <a:cs typeface="Calibri" panose="020F0502020204030204" pitchFamily="34" charset="0"/>
              </a:rPr>
              <a:t>A tanulmányi kirándulás célja a történelmi Magyarország természeti és kulturális örökségének bemutatásával a hazaszeretet és a magyarságtudat elmélyítése.</a:t>
            </a:r>
          </a:p>
          <a:p>
            <a:pPr algn="just" eaLnBrk="1" hangingPunct="1"/>
            <a:r>
              <a:rPr lang="hu-HU" altLang="hu-HU" sz="2800" b="1" smtClean="0">
                <a:solidFill>
                  <a:schemeClr val="bg1"/>
                </a:solidFill>
                <a:cs typeface="Calibri" panose="020F0502020204030204" pitchFamily="34" charset="0"/>
              </a:rPr>
              <a:t> A természeti értékek felkutatásával a fenntarthatóság szemléletének és a környezettudatos gondolkodás kialakítása.</a:t>
            </a:r>
          </a:p>
          <a:p>
            <a:pPr algn="just" eaLnBrk="1" hangingPunct="1"/>
            <a:r>
              <a:rPr lang="hu-HU" altLang="hu-HU" sz="2800" b="1" smtClean="0">
                <a:solidFill>
                  <a:schemeClr val="bg1"/>
                </a:solidFill>
                <a:cs typeface="Calibri" panose="020F0502020204030204" pitchFamily="34" charset="0"/>
              </a:rPr>
              <a:t> A kortárs csoporttal való találkozás hozzájárul a magyar-magyar kapcsolatok ápolásához. 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-146050"/>
            <a:ext cx="4360333" cy="3270250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3581400" y="2000250"/>
            <a:ext cx="3810000" cy="7778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projektről számokban</a:t>
            </a:r>
          </a:p>
        </p:txBody>
      </p:sp>
      <p:sp>
        <p:nvSpPr>
          <p:cNvPr id="4100" name="Tartalom helye 2"/>
          <p:cNvSpPr>
            <a:spLocks noGrp="1"/>
          </p:cNvSpPr>
          <p:nvPr>
            <p:ph idx="1"/>
          </p:nvPr>
        </p:nvSpPr>
        <p:spPr>
          <a:xfrm>
            <a:off x="1974850" y="3124200"/>
            <a:ext cx="9226550" cy="3314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3.220</a:t>
            </a: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 </a:t>
            </a: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000</a:t>
            </a:r>
            <a:r>
              <a:rPr lang="hu-HU" alt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hu-HU" alt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Ft állami támogatás – utazás és szállásköltség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Az utazó diákok létszáma: </a:t>
            </a:r>
            <a:r>
              <a:rPr lang="hu-HU" alt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25 </a:t>
            </a:r>
            <a:r>
              <a:rPr lang="hu-HU" alt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fő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Kísérő pedagógusok létszáma: </a:t>
            </a:r>
            <a:r>
              <a:rPr lang="hu-HU" alt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</a:t>
            </a:r>
            <a:r>
              <a:rPr lang="hu-HU" alt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fő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tanulmányi kirándulás helyszíne: Románia – Székelyföld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meglátogatott emlékhelyek, települések </a:t>
            </a:r>
            <a:r>
              <a:rPr lang="hu-HU" alt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száma: 17</a:t>
            </a:r>
            <a:endParaRPr lang="hu-HU" altLang="hu-H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kirándulás időpontja: </a:t>
            </a:r>
            <a:r>
              <a:rPr lang="hu-HU" alt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2023. </a:t>
            </a:r>
            <a:r>
              <a:rPr lang="hu-HU" alt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május </a:t>
            </a:r>
            <a:r>
              <a:rPr lang="hu-HU" alt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15-19.</a:t>
            </a:r>
            <a:endParaRPr lang="hu-HU" altLang="hu-H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megtett út hossza: </a:t>
            </a:r>
            <a:r>
              <a:rPr lang="hu-HU" alt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1600 </a:t>
            </a:r>
            <a:r>
              <a:rPr lang="hu-HU" alt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km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65125"/>
            <a:ext cx="661035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Útvonal: /506 km/ - 7óra 32 perc</a:t>
            </a:r>
          </a:p>
        </p:txBody>
      </p:sp>
      <p:pic>
        <p:nvPicPr>
          <p:cNvPr id="6147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 b="12367"/>
          <a:stretch>
            <a:fillRect/>
          </a:stretch>
        </p:blipFill>
        <p:spPr>
          <a:xfrm>
            <a:off x="2228850" y="2057400"/>
            <a:ext cx="7734300" cy="3581400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18" y="152400"/>
            <a:ext cx="7620000" cy="5715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057400" y="4953000"/>
            <a:ext cx="8458200" cy="12525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/>
              <a:t/>
            </a:r>
            <a:br>
              <a:rPr lang="hu-HU" dirty="0"/>
            </a:br>
            <a:r>
              <a:rPr lang="hu-HU" sz="44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Köszönöm a figyelmet! </a:t>
            </a:r>
          </a:p>
        </p:txBody>
      </p:sp>
      <p:sp>
        <p:nvSpPr>
          <p:cNvPr id="7172" name="Kép helye 4"/>
          <p:cNvSpPr>
            <a:spLocks noGrp="1" noTextEdi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</p:sp>
      <p:sp>
        <p:nvSpPr>
          <p:cNvPr id="7173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é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éma1" id="{B2BD00E9-B296-4812-9BF0-65BEB736FB76}" vid="{72C8EA60-BF95-49A7-B4C2-23D52EF102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Téma1</Template>
  <TotalTime>715</TotalTime>
  <Words>191</Words>
  <Application>Microsoft Office PowerPoint</Application>
  <PresentationFormat>Szélesvásznú</PresentationFormat>
  <Paragraphs>23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Garamond</vt:lpstr>
      <vt:lpstr>Arial</vt:lpstr>
      <vt:lpstr>Calibri Light</vt:lpstr>
      <vt:lpstr>Calibri</vt:lpstr>
      <vt:lpstr>Jokerman</vt:lpstr>
      <vt:lpstr>Cooper Black</vt:lpstr>
      <vt:lpstr>Téma1</vt:lpstr>
      <vt:lpstr> A Gyomaendrődi Kis Bálint Általános Iskola  „Kincskeresők Erdélyben” -</vt:lpstr>
      <vt:lpstr>PowerPoint-bemutató</vt:lpstr>
      <vt:lpstr>A pályázatunkban megfogalmazott célok</vt:lpstr>
      <vt:lpstr>A projektről számokban</vt:lpstr>
      <vt:lpstr>Útvonal: /506 km/ - 7óra 32 perc</vt:lpstr>
      <vt:lpstr> Köszönöm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 04</dc:creator>
  <cp:lastModifiedBy>rendszergazda-gep</cp:lastModifiedBy>
  <cp:revision>66</cp:revision>
  <cp:lastPrinted>1601-01-01T00:00:00Z</cp:lastPrinted>
  <dcterms:created xsi:type="dcterms:W3CDTF">1601-01-01T00:00:00Z</dcterms:created>
  <dcterms:modified xsi:type="dcterms:W3CDTF">2023-09-20T07:46:21Z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