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40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1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69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73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82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92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47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74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13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43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0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92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9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01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98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22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A7BF-2661-4F4E-A4DF-5F4548432428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A2922B-B0EE-4F11-8D11-CA20A36B9D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2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b="1" i="1" dirty="0" smtClean="0"/>
              <a:t>Erdélyi Kirándulás</a:t>
            </a:r>
            <a:br>
              <a:rPr lang="hu-HU" b="1" i="1" dirty="0" smtClean="0"/>
            </a:br>
            <a:r>
              <a:rPr lang="hu-HU" b="1" i="1" dirty="0" smtClean="0"/>
              <a:t>2023. 05.15-19.</a:t>
            </a:r>
            <a:br>
              <a:rPr lang="hu-HU" b="1" i="1" dirty="0" smtClean="0"/>
            </a:br>
            <a:r>
              <a:rPr lang="hu-HU" b="1" i="1" dirty="0" smtClean="0"/>
              <a:t>3. nap</a:t>
            </a:r>
            <a:endParaRPr lang="hu-HU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Készítette: Balaton Beatrix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3236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Madarasi Hargita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Nyala" panose="02000504070300020003" pitchFamily="2" charset="0"/>
              </a:rPr>
              <a:t>A 3. nap reggelén reggeli után útnak indultunk Szentegyház felé. A városban várt minket egy traktor, ami egy ideig felvitt minket a Hargitán.</a:t>
            </a:r>
          </a:p>
          <a:p>
            <a:r>
              <a:rPr lang="hu-HU" sz="2400" dirty="0" smtClean="0">
                <a:latin typeface="Nyala" panose="02000504070300020003" pitchFamily="2" charset="0"/>
              </a:rPr>
              <a:t>Nagyon hosszú döcögős volt az út a traktorral, de megérte, mert már útközben nagyon szép volt a táj</a:t>
            </a:r>
          </a:p>
          <a:p>
            <a:r>
              <a:rPr lang="hu-HU" sz="2400" dirty="0" smtClean="0">
                <a:latin typeface="Nyala" panose="02000504070300020003" pitchFamily="2" charset="0"/>
              </a:rPr>
              <a:t>Mikor leszálltunk a traktorról, egy jó hosszú mászás várt még ránk a Hargita tetejéig.</a:t>
            </a:r>
          </a:p>
          <a:p>
            <a:r>
              <a:rPr lang="hu-HU" sz="2400" dirty="0" smtClean="0">
                <a:latin typeface="Nyala" panose="02000504070300020003" pitchFamily="2" charset="0"/>
              </a:rPr>
              <a:t>Hatalmas hóban, sárban másztunk, de végül felértünk a csúcsra és csodálatos látvány tárult elénk.</a:t>
            </a:r>
            <a:endParaRPr lang="hu-HU" sz="2400" dirty="0"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82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19918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11459" y="344188"/>
            <a:ext cx="3881438" cy="25876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77" y="3771903"/>
            <a:ext cx="4158000" cy="2772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89" y="0"/>
            <a:ext cx="4914000" cy="3276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60" y="3377860"/>
            <a:ext cx="4896000" cy="3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3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Csíksomlyói kegytemplom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Nyala" panose="02000504070300020003" pitchFamily="2" charset="0"/>
              </a:rPr>
              <a:t>A Hargita megmászását követően indultunk tovább Csíksomlyóra</a:t>
            </a:r>
          </a:p>
          <a:p>
            <a:r>
              <a:rPr lang="hu-HU" sz="2400" dirty="0" smtClean="0">
                <a:latin typeface="Nyala" panose="02000504070300020003" pitchFamily="2" charset="0"/>
              </a:rPr>
              <a:t>Itt megnéztük a híres kegytemplomot és a templom belsejébe is bemehettünk</a:t>
            </a:r>
          </a:p>
          <a:p>
            <a:r>
              <a:rPr lang="hu-HU" sz="2400" dirty="0" smtClean="0">
                <a:latin typeface="Nyala" panose="02000504070300020003" pitchFamily="2" charset="0"/>
              </a:rPr>
              <a:t>Aztán nagyon fáradtan indultunk vissza a szállásra.</a:t>
            </a:r>
            <a:endParaRPr lang="hu-HU" sz="2400" dirty="0"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8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02400"/>
            <a:ext cx="5184000" cy="3456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93" y="2846231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8418" y="137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u-H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Köszönjük a figyelmet!</a:t>
            </a:r>
            <a:endParaRPr lang="hu-H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2" y="1174665"/>
            <a:ext cx="8099999" cy="5400000"/>
          </a:xfrm>
        </p:spPr>
      </p:pic>
    </p:spTree>
    <p:extLst>
      <p:ext uri="{BB962C8B-B14F-4D97-AF65-F5344CB8AC3E}">
        <p14:creationId xmlns:p14="http://schemas.microsoft.com/office/powerpoint/2010/main" val="892779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120</Words>
  <Application>Microsoft Office PowerPoint</Application>
  <PresentationFormat>Szélesvásznú</PresentationFormat>
  <Paragraphs>12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Bernard MT Condensed</vt:lpstr>
      <vt:lpstr>Nyala</vt:lpstr>
      <vt:lpstr>Trebuchet MS</vt:lpstr>
      <vt:lpstr>Wingdings 3</vt:lpstr>
      <vt:lpstr>Fazetta</vt:lpstr>
      <vt:lpstr>Erdélyi Kirándulás 2023. 05.15-19. 3. nap</vt:lpstr>
      <vt:lpstr>Madarasi Hargita</vt:lpstr>
      <vt:lpstr>PowerPoint bemutató</vt:lpstr>
      <vt:lpstr>Csíksomlyói kegytemplom</vt:lpstr>
      <vt:lpstr>PowerPoint bemutató</vt:lpstr>
      <vt:lpstr>Köszönjük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Erdélyi Kirándulás 2023. 05.15-19. 3. nap</dc:title>
  <dc:creator>Tóth István</dc:creator>
  <cp:lastModifiedBy>Tóth István</cp:lastModifiedBy>
  <cp:revision>3</cp:revision>
  <dcterms:created xsi:type="dcterms:W3CDTF">2023-06-13T08:41:58Z</dcterms:created>
  <dcterms:modified xsi:type="dcterms:W3CDTF">2023-06-13T09:04:58Z</dcterms:modified>
</cp:coreProperties>
</file>