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8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57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06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89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59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94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84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8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70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3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2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7AB8-EE0C-4D19-B30A-CEEFF31A53D5}" type="datetimeFigureOut">
              <a:rPr lang="hu-HU" smtClean="0"/>
              <a:t>2022.05.31.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8962-8E89-45CB-8210-4705EA603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28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868217"/>
            <a:ext cx="9144000" cy="3195783"/>
          </a:xfrm>
        </p:spPr>
        <p:txBody>
          <a:bodyPr>
            <a:normAutofit fontScale="90000"/>
          </a:bodyPr>
          <a:lstStyle/>
          <a:p>
            <a:r>
              <a:rPr lang="hu-HU" sz="8000" b="1" dirty="0" smtClean="0"/>
              <a:t>Határtalanul!</a:t>
            </a:r>
            <a:br>
              <a:rPr lang="hu-HU" sz="8000" b="1" dirty="0" smtClean="0"/>
            </a:br>
            <a:r>
              <a:rPr lang="hu-HU" sz="8000" b="1" dirty="0" smtClean="0"/>
              <a:t>Erdélyi kirándulás</a:t>
            </a:r>
            <a:br>
              <a:rPr lang="hu-HU" sz="8000" b="1" dirty="0" smtClean="0"/>
            </a:br>
            <a:r>
              <a:rPr lang="hu-HU" sz="6700" b="1" dirty="0" smtClean="0"/>
              <a:t>5. nap</a:t>
            </a:r>
            <a:endParaRPr lang="hu-HU" sz="67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98740" y="4544290"/>
            <a:ext cx="9144000" cy="621433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4000" dirty="0" smtClean="0"/>
              <a:t>Készítette: </a:t>
            </a:r>
            <a:r>
              <a:rPr lang="hu-HU" sz="4000" dirty="0"/>
              <a:t>V</a:t>
            </a:r>
            <a:r>
              <a:rPr lang="hu-HU" sz="4000" dirty="0" smtClean="0"/>
              <a:t>aszkó Alexa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67186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Tordai-hasadéknál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2110" y="2165684"/>
            <a:ext cx="5515635" cy="36736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5" y="2165684"/>
            <a:ext cx="5557470" cy="37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0090" y="451144"/>
            <a:ext cx="4864566" cy="32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96" y="451144"/>
            <a:ext cx="4864564" cy="32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271" y="3309367"/>
            <a:ext cx="486456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23" y="1690688"/>
            <a:ext cx="5675325" cy="378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52" y="1690688"/>
            <a:ext cx="567532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67" y="1530266"/>
            <a:ext cx="3120000" cy="468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05" y="1530266"/>
            <a:ext cx="3120000" cy="46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043" y="1530266"/>
            <a:ext cx="31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1" y="1690688"/>
            <a:ext cx="5675327" cy="378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52" y="1690688"/>
            <a:ext cx="5675327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6393"/>
            <a:ext cx="3115656" cy="468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38" y="1526393"/>
            <a:ext cx="3115656" cy="46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876" y="1526393"/>
            <a:ext cx="311565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64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5906" y="2530810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6600" b="1" dirty="0" smtClean="0"/>
              <a:t>Köszönjük a figyelmet!</a:t>
            </a:r>
            <a:endParaRPr lang="hu-HU" sz="6600" b="1" dirty="0"/>
          </a:p>
        </p:txBody>
      </p:sp>
    </p:spTree>
    <p:extLst>
      <p:ext uri="{BB962C8B-B14F-4D97-AF65-F5344CB8AC3E}">
        <p14:creationId xmlns:p14="http://schemas.microsoft.com/office/powerpoint/2010/main" val="4087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529</TotalTime>
  <Words>12</Words>
  <Application>Microsoft Office PowerPoint</Application>
  <PresentationFormat>Egyéni</PresentationFormat>
  <Paragraphs>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Határtalanul! Erdélyi kirándulás 5. nap</vt:lpstr>
      <vt:lpstr>A Tordai-hasadéknál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</dc:title>
  <dc:creator>-</dc:creator>
  <cp:lastModifiedBy>tanari2</cp:lastModifiedBy>
  <cp:revision>17</cp:revision>
  <dcterms:created xsi:type="dcterms:W3CDTF">2022-05-29T12:43:04Z</dcterms:created>
  <dcterms:modified xsi:type="dcterms:W3CDTF">2022-05-31T10:46:39Z</dcterms:modified>
</cp:coreProperties>
</file>