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3" r:id="rId9"/>
    <p:sldId id="264" r:id="rId10"/>
    <p:sldId id="268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343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672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2965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1386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0692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9422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5027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65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632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124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975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79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55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64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457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019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247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283807D-AFFC-47E9-8E84-26E7270841C7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3F099-099F-4042-B7CB-695FE65C06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9317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B82A87-D78D-46A5-583E-C7A07B62E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/>
              <a:t>H</a:t>
            </a:r>
            <a:r>
              <a:rPr lang="hu-HU" dirty="0" smtClean="0"/>
              <a:t>atártalanul! Erdélyi kirándulás</a:t>
            </a:r>
            <a:br>
              <a:rPr lang="hu-HU" dirty="0" smtClean="0"/>
            </a:br>
            <a:r>
              <a:rPr lang="hu-HU" sz="6000" dirty="0" smtClean="0"/>
              <a:t>2. nap</a:t>
            </a:r>
            <a:endParaRPr lang="hu-HU" sz="6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E6E6128-B396-0D4E-16F0-838B55E0F5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hu-HU" dirty="0"/>
              <a:t>Készítette: Izsó Flóra</a:t>
            </a:r>
          </a:p>
        </p:txBody>
      </p:sp>
    </p:spTree>
    <p:extLst>
      <p:ext uri="{BB962C8B-B14F-4D97-AF65-F5344CB8AC3E}">
        <p14:creationId xmlns:p14="http://schemas.microsoft.com/office/powerpoint/2010/main" val="1093297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18841" y="399393"/>
            <a:ext cx="6537435" cy="1755229"/>
          </a:xfrm>
        </p:spPr>
        <p:txBody>
          <a:bodyPr/>
          <a:lstStyle/>
          <a:p>
            <a:r>
              <a:rPr lang="hu-HU" dirty="0"/>
              <a:t>Izgalmas túra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Békás-szorosnál …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2"/>
          <a:stretch/>
        </p:blipFill>
        <p:spPr>
          <a:xfrm>
            <a:off x="304534" y="323248"/>
            <a:ext cx="4313387" cy="30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5390" r="216"/>
          <a:stretch/>
        </p:blipFill>
        <p:spPr>
          <a:xfrm>
            <a:off x="318358" y="3614352"/>
            <a:ext cx="4285737" cy="3024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649" y="1958352"/>
            <a:ext cx="3120000" cy="468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255" y="1958352"/>
            <a:ext cx="31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CC3D392E-5D87-4E97-7648-9D96571E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146" y="1876408"/>
            <a:ext cx="6314538" cy="4320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31229" y="630621"/>
            <a:ext cx="113616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5400" dirty="0"/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14773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D73A95-670F-6A55-DDEA-BF17E18B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07" y="415636"/>
            <a:ext cx="9079984" cy="1154906"/>
          </a:xfrm>
        </p:spPr>
        <p:txBody>
          <a:bodyPr>
            <a:normAutofit/>
          </a:bodyPr>
          <a:lstStyle/>
          <a:p>
            <a:r>
              <a:rPr lang="hu-HU" dirty="0"/>
              <a:t>A </a:t>
            </a:r>
            <a:r>
              <a:rPr lang="hu-HU" dirty="0" smtClean="0"/>
              <a:t>Pongrác-tetőn …</a:t>
            </a:r>
            <a:endParaRPr lang="hu-HU" dirty="0"/>
          </a:p>
        </p:txBody>
      </p:sp>
      <p:sp>
        <p:nvSpPr>
          <p:cNvPr id="10" name="Kép helye 9">
            <a:extLst>
              <a:ext uri="{FF2B5EF4-FFF2-40B4-BE49-F238E27FC236}">
                <a16:creationId xmlns:a16="http://schemas.microsoft.com/office/drawing/2014/main" id="{4F0943D4-3073-FB0F-43AE-522D6C43175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C57C15A-704A-44DE-3F8C-F68FDB2BD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15CE90C-EEC0-C5AB-C9CD-F3186BE2C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933" y="1570542"/>
            <a:ext cx="5655779" cy="378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89" y="2680161"/>
            <a:ext cx="5675337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E4E8FE-FB54-AD7E-7619-0E1FD368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28" y="557048"/>
            <a:ext cx="9927785" cy="1114097"/>
          </a:xfrm>
        </p:spPr>
        <p:txBody>
          <a:bodyPr/>
          <a:lstStyle/>
          <a:p>
            <a:r>
              <a:rPr lang="hu-HU" dirty="0"/>
              <a:t>Megérkeztünk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Gyilkos-tóhoz …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A68E493-E50C-F4C8-A546-54614C194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91F5F73-B3E8-6DF2-490C-523302513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4"/>
          <a:stretch/>
        </p:blipFill>
        <p:spPr>
          <a:xfrm>
            <a:off x="1080616" y="2272966"/>
            <a:ext cx="4470032" cy="4320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AA7BC35-26E9-807F-898A-70CF8E937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314" y="3532966"/>
            <a:ext cx="4429965" cy="30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3536"/>
          <a:stretch/>
        </p:blipFill>
        <p:spPr>
          <a:xfrm>
            <a:off x="6238044" y="271065"/>
            <a:ext cx="4425466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68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8EE419-D82F-DF30-6E92-D8ABA78D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80" y="578068"/>
            <a:ext cx="10794124" cy="1030015"/>
          </a:xfrm>
        </p:spPr>
        <p:txBody>
          <a:bodyPr/>
          <a:lstStyle/>
          <a:p>
            <a:r>
              <a:rPr lang="hu-HU" dirty="0"/>
              <a:t>Túra az 1278 m magas Gyilkos-kőhöz …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56F0B53-0BD3-B3EE-76D2-9448BF755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788F50F-03C5-1CC1-7E5E-917A981E75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ECFFDC1-7F1B-0459-B47B-3413DA8FB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656915" y="2441117"/>
            <a:ext cx="4594317" cy="3060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7444460-4BA1-0C4C-3605-6CB2F7F5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547" y="1756338"/>
            <a:ext cx="3621807" cy="4500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54AF78E-1CFB-B2FE-C351-B5BC1748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80" y="1756338"/>
            <a:ext cx="3332821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BA2D94-9F7D-AB56-377B-D9A918AB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62152"/>
            <a:ext cx="9404723" cy="998422"/>
          </a:xfrm>
        </p:spPr>
        <p:txBody>
          <a:bodyPr/>
          <a:lstStyle/>
          <a:p>
            <a:r>
              <a:rPr lang="hu-HU" dirty="0" smtClean="0"/>
              <a:t>Útközben hógolyóztunk is …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C2FB293-6E0B-E4A6-A8C8-C4C3E900B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251665E-0F5D-0FB8-7B3C-BDD4AF11E8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557A21C-52E3-508F-8B93-64A1CBD0B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5836"/>
          <a:stretch/>
        </p:blipFill>
        <p:spPr>
          <a:xfrm>
            <a:off x="3848454" y="2338456"/>
            <a:ext cx="4580644" cy="3240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D0A722E-1F19-804C-12F7-6C97BAEDF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00" r="9724"/>
          <a:stretch/>
        </p:blipFill>
        <p:spPr>
          <a:xfrm>
            <a:off x="273707" y="2158456"/>
            <a:ext cx="3345188" cy="3600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8FB7F5F-4FAF-A477-774B-7C59B37B1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27" r="16793"/>
          <a:stretch/>
        </p:blipFill>
        <p:spPr>
          <a:xfrm>
            <a:off x="8658658" y="2119863"/>
            <a:ext cx="332526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293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FCB26C-54E0-CD84-C3CE-DBF0E3E5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A17F5E-28A3-43E5-9DD0-EE0887726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7785" y="333643"/>
            <a:ext cx="5636244" cy="1768912"/>
          </a:xfrm>
        </p:spPr>
        <p:txBody>
          <a:bodyPr>
            <a:noAutofit/>
          </a:bodyPr>
          <a:lstStyle/>
          <a:p>
            <a:r>
              <a:rPr lang="hu-HU" sz="4000" dirty="0"/>
              <a:t>Megérkeztünk </a:t>
            </a:r>
            <a:endParaRPr lang="hu-HU" sz="4000" dirty="0" smtClean="0"/>
          </a:p>
          <a:p>
            <a:r>
              <a:rPr lang="hu-HU" sz="4000" dirty="0" smtClean="0"/>
              <a:t>a csúcsra….</a:t>
            </a:r>
            <a:endParaRPr lang="hu-HU" sz="40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9F72BC3-AC85-5461-EDC8-0C29F706B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7"/>
          <a:stretch/>
        </p:blipFill>
        <p:spPr>
          <a:xfrm>
            <a:off x="893504" y="3544134"/>
            <a:ext cx="4349021" cy="2880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8D949B2-8521-0AEB-C889-812522B4F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070" y="2102555"/>
            <a:ext cx="5161959" cy="360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04" y="457381"/>
            <a:ext cx="432406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6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882868"/>
            <a:ext cx="9685558" cy="1019503"/>
          </a:xfrm>
        </p:spPr>
        <p:txBody>
          <a:bodyPr/>
          <a:lstStyle/>
          <a:p>
            <a:r>
              <a:rPr lang="hu-HU" dirty="0"/>
              <a:t>Lefelé már könnyebb volt … 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11" y="2070538"/>
            <a:ext cx="5675337" cy="378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22" y="2774095"/>
            <a:ext cx="5675337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2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394BAE-60DE-C6F8-3C63-17612AD3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546538"/>
            <a:ext cx="5565503" cy="1968062"/>
          </a:xfrm>
        </p:spPr>
        <p:txBody>
          <a:bodyPr/>
          <a:lstStyle/>
          <a:p>
            <a:r>
              <a:rPr lang="hu-HU" dirty="0" smtClean="0"/>
              <a:t>Séta a </a:t>
            </a:r>
            <a:br>
              <a:rPr lang="hu-HU" dirty="0" smtClean="0"/>
            </a:br>
            <a:r>
              <a:rPr lang="hu-HU" dirty="0" smtClean="0"/>
              <a:t>Békás - szorosban …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0A194BD-98E9-7AD5-5C95-8520F6DDB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D0F117C-AFD9-A7B8-0465-5BB725E075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85E5444-25B2-10B1-EF73-A3411D283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5804" r="34347"/>
          <a:stretch/>
        </p:blipFill>
        <p:spPr>
          <a:xfrm>
            <a:off x="4874115" y="2547938"/>
            <a:ext cx="2911365" cy="3240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49ADFBB-D0CF-2174-91BB-D95F4FA56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14" y="2514600"/>
            <a:ext cx="4485784" cy="3240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F1BA297-C220-2CCB-97D7-D1A0A5DF4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897" y="3471000"/>
            <a:ext cx="4103465" cy="306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l="11720"/>
          <a:stretch/>
        </p:blipFill>
        <p:spPr>
          <a:xfrm>
            <a:off x="7930631" y="220366"/>
            <a:ext cx="4103571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EDF4DC0-DF71-6F5E-B0EE-69111FAF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98" y="1772537"/>
            <a:ext cx="3086605" cy="4680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41064C2-014D-9416-D6E8-A01018906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236" y="1772537"/>
            <a:ext cx="3219888" cy="468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497" y="1052537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1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88</TotalTime>
  <Words>40</Words>
  <Application>Microsoft Office PowerPoint</Application>
  <PresentationFormat>Szélesvásznú</PresentationFormat>
  <Paragraphs>12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Határtalanul! Erdélyi kirándulás 2. nap</vt:lpstr>
      <vt:lpstr>A Pongrác-tetőn …</vt:lpstr>
      <vt:lpstr>Megérkeztünk  a Gyilkos-tóhoz …</vt:lpstr>
      <vt:lpstr>Túra az 1278 m magas Gyilkos-kőhöz … </vt:lpstr>
      <vt:lpstr>Útközben hógolyóztunk is …</vt:lpstr>
      <vt:lpstr>PowerPoint-bemutató</vt:lpstr>
      <vt:lpstr>Lefelé már könnyebb volt …  </vt:lpstr>
      <vt:lpstr>Séta a  Békás - szorosban …</vt:lpstr>
      <vt:lpstr>PowerPoint-bemutató</vt:lpstr>
      <vt:lpstr>Izgalmas túra  a Békás-szorosnál …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Erdélyi kirándulás</dc:title>
  <dc:creator>Izsó Sándor</dc:creator>
  <cp:lastModifiedBy>Domokos Anikó Éva</cp:lastModifiedBy>
  <cp:revision>15</cp:revision>
  <dcterms:created xsi:type="dcterms:W3CDTF">2022-05-30T14:59:04Z</dcterms:created>
  <dcterms:modified xsi:type="dcterms:W3CDTF">2022-05-30T19:51:29Z</dcterms:modified>
</cp:coreProperties>
</file>